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0"/>
  </p:notesMasterIdLst>
  <p:sldIdLst>
    <p:sldId id="261" r:id="rId6"/>
    <p:sldId id="260" r:id="rId7"/>
    <p:sldId id="264" r:id="rId8"/>
    <p:sldId id="263" r:id="rId9"/>
    <p:sldId id="262" r:id="rId10"/>
    <p:sldId id="265" r:id="rId11"/>
    <p:sldId id="266" r:id="rId12"/>
    <p:sldId id="267" r:id="rId13"/>
    <p:sldId id="268" r:id="rId14"/>
    <p:sldId id="269" r:id="rId15"/>
    <p:sldId id="270" r:id="rId16"/>
    <p:sldId id="273" r:id="rId17"/>
    <p:sldId id="271" r:id="rId18"/>
    <p:sldId id="274" r:id="rId19"/>
  </p:sldIdLst>
  <p:sldSz cx="12192000" cy="6858000"/>
  <p:notesSz cx="6858000" cy="9144000"/>
  <p:embeddedFontLst>
    <p:embeddedFont>
      <p:font typeface="Century Gothic" panose="020B0502020202020204" pitchFamily="3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ED"/>
    <a:srgbClr val="FAC719"/>
    <a:srgbClr val="E12832"/>
    <a:srgbClr val="DF2734"/>
    <a:srgbClr val="3F76C5"/>
    <a:srgbClr val="52C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D7D3FA-08D4-4B17-8EDF-5D0EB11DCB1B}" v="11" dt="2024-12-17T11:33:20.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39" autoAdjust="0"/>
  </p:normalViewPr>
  <p:slideViewPr>
    <p:cSldViewPr snapToGrid="0">
      <p:cViewPr varScale="1">
        <p:scale>
          <a:sx n="73" d="100"/>
          <a:sy n="73" d="100"/>
        </p:scale>
        <p:origin x="19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70D7D3FA-08D4-4B17-8EDF-5D0EB11DCB1B}"/>
    <pc:docChg chg="undo custSel modSld">
      <pc:chgData name="Victoria Ahmed" userId="d7b2ef2b-6674-4efc-b11b-0c38a2fd5536" providerId="ADAL" clId="{70D7D3FA-08D4-4B17-8EDF-5D0EB11DCB1B}" dt="2024-12-17T11:36:23.073" v="100" actId="2711"/>
      <pc:docMkLst>
        <pc:docMk/>
      </pc:docMkLst>
      <pc:sldChg chg="modSp mod">
        <pc:chgData name="Victoria Ahmed" userId="d7b2ef2b-6674-4efc-b11b-0c38a2fd5536" providerId="ADAL" clId="{70D7D3FA-08D4-4B17-8EDF-5D0EB11DCB1B}" dt="2024-12-17T11:28:39.113" v="22" actId="2711"/>
        <pc:sldMkLst>
          <pc:docMk/>
          <pc:sldMk cId="2284603902" sldId="260"/>
        </pc:sldMkLst>
        <pc:spChg chg="mod">
          <ac:chgData name="Victoria Ahmed" userId="d7b2ef2b-6674-4efc-b11b-0c38a2fd5536" providerId="ADAL" clId="{70D7D3FA-08D4-4B17-8EDF-5D0EB11DCB1B}" dt="2024-12-17T11:28:39.113" v="22" actId="2711"/>
          <ac:spMkLst>
            <pc:docMk/>
            <pc:sldMk cId="2284603902" sldId="260"/>
            <ac:spMk id="3" creationId="{23E8D522-0B09-B0EE-4E71-BD2124971B43}"/>
          </ac:spMkLst>
        </pc:spChg>
      </pc:sldChg>
      <pc:sldChg chg="addSp delSp modSp mod">
        <pc:chgData name="Victoria Ahmed" userId="d7b2ef2b-6674-4efc-b11b-0c38a2fd5536" providerId="ADAL" clId="{70D7D3FA-08D4-4B17-8EDF-5D0EB11DCB1B}" dt="2024-12-17T11:28:22.622" v="21" actId="478"/>
        <pc:sldMkLst>
          <pc:docMk/>
          <pc:sldMk cId="219139469" sldId="261"/>
        </pc:sldMkLst>
        <pc:spChg chg="del mod">
          <ac:chgData name="Victoria Ahmed" userId="d7b2ef2b-6674-4efc-b11b-0c38a2fd5536" providerId="ADAL" clId="{70D7D3FA-08D4-4B17-8EDF-5D0EB11DCB1B}" dt="2024-12-17T11:28:22.622" v="21" actId="478"/>
          <ac:spMkLst>
            <pc:docMk/>
            <pc:sldMk cId="219139469" sldId="261"/>
            <ac:spMk id="4" creationId="{30D0B9E4-48A1-EBDE-6B14-05DDD42692C1}"/>
          </ac:spMkLst>
        </pc:spChg>
        <pc:spChg chg="add mod">
          <ac:chgData name="Victoria Ahmed" userId="d7b2ef2b-6674-4efc-b11b-0c38a2fd5536" providerId="ADAL" clId="{70D7D3FA-08D4-4B17-8EDF-5D0EB11DCB1B}" dt="2024-12-17T11:28:08.602" v="19" actId="20577"/>
          <ac:spMkLst>
            <pc:docMk/>
            <pc:sldMk cId="219139469" sldId="261"/>
            <ac:spMk id="6" creationId="{E8E02689-0EC4-B2A8-4C08-E19093B77FA5}"/>
          </ac:spMkLst>
        </pc:spChg>
        <pc:spChg chg="add mod">
          <ac:chgData name="Victoria Ahmed" userId="d7b2ef2b-6674-4efc-b11b-0c38a2fd5536" providerId="ADAL" clId="{70D7D3FA-08D4-4B17-8EDF-5D0EB11DCB1B}" dt="2024-12-17T11:28:19.767" v="20"/>
          <ac:spMkLst>
            <pc:docMk/>
            <pc:sldMk cId="219139469" sldId="261"/>
            <ac:spMk id="7" creationId="{A9BD4708-4C8A-0162-3D7B-9AF8377D6C26}"/>
          </ac:spMkLst>
        </pc:spChg>
      </pc:sldChg>
      <pc:sldChg chg="modSp mod">
        <pc:chgData name="Victoria Ahmed" userId="d7b2ef2b-6674-4efc-b11b-0c38a2fd5536" providerId="ADAL" clId="{70D7D3FA-08D4-4B17-8EDF-5D0EB11DCB1B}" dt="2024-12-17T11:29:45.613" v="25" actId="2711"/>
        <pc:sldMkLst>
          <pc:docMk/>
          <pc:sldMk cId="1127024894" sldId="262"/>
        </pc:sldMkLst>
        <pc:spChg chg="mod">
          <ac:chgData name="Victoria Ahmed" userId="d7b2ef2b-6674-4efc-b11b-0c38a2fd5536" providerId="ADAL" clId="{70D7D3FA-08D4-4B17-8EDF-5D0EB11DCB1B}" dt="2024-12-17T11:29:45.613" v="25" actId="2711"/>
          <ac:spMkLst>
            <pc:docMk/>
            <pc:sldMk cId="1127024894" sldId="262"/>
            <ac:spMk id="2" creationId="{5E4D047D-E6CB-4515-01BE-A5FCBA5E573E}"/>
          </ac:spMkLst>
        </pc:spChg>
      </pc:sldChg>
      <pc:sldChg chg="modSp mod">
        <pc:chgData name="Victoria Ahmed" userId="d7b2ef2b-6674-4efc-b11b-0c38a2fd5536" providerId="ADAL" clId="{70D7D3FA-08D4-4B17-8EDF-5D0EB11DCB1B}" dt="2024-12-17T11:29:38.796" v="24" actId="2711"/>
        <pc:sldMkLst>
          <pc:docMk/>
          <pc:sldMk cId="3876896221" sldId="263"/>
        </pc:sldMkLst>
        <pc:spChg chg="mod">
          <ac:chgData name="Victoria Ahmed" userId="d7b2ef2b-6674-4efc-b11b-0c38a2fd5536" providerId="ADAL" clId="{70D7D3FA-08D4-4B17-8EDF-5D0EB11DCB1B}" dt="2024-12-17T11:29:38.796" v="24" actId="2711"/>
          <ac:spMkLst>
            <pc:docMk/>
            <pc:sldMk cId="3876896221" sldId="263"/>
            <ac:spMk id="3" creationId="{44B97504-46CD-2B6D-018E-001DCCA87320}"/>
          </ac:spMkLst>
        </pc:spChg>
      </pc:sldChg>
      <pc:sldChg chg="modSp mod">
        <pc:chgData name="Victoria Ahmed" userId="d7b2ef2b-6674-4efc-b11b-0c38a2fd5536" providerId="ADAL" clId="{70D7D3FA-08D4-4B17-8EDF-5D0EB11DCB1B}" dt="2024-12-17T11:29:30.333" v="23" actId="2711"/>
        <pc:sldMkLst>
          <pc:docMk/>
          <pc:sldMk cId="2188018299" sldId="264"/>
        </pc:sldMkLst>
        <pc:spChg chg="mod">
          <ac:chgData name="Victoria Ahmed" userId="d7b2ef2b-6674-4efc-b11b-0c38a2fd5536" providerId="ADAL" clId="{70D7D3FA-08D4-4B17-8EDF-5D0EB11DCB1B}" dt="2024-12-17T11:29:30.333" v="23" actId="2711"/>
          <ac:spMkLst>
            <pc:docMk/>
            <pc:sldMk cId="2188018299" sldId="264"/>
            <ac:spMk id="2" creationId="{3D60C4DD-1610-7CEC-60AF-D00C4F31D8FB}"/>
          </ac:spMkLst>
        </pc:spChg>
      </pc:sldChg>
      <pc:sldChg chg="modSp mod">
        <pc:chgData name="Victoria Ahmed" userId="d7b2ef2b-6674-4efc-b11b-0c38a2fd5536" providerId="ADAL" clId="{70D7D3FA-08D4-4B17-8EDF-5D0EB11DCB1B}" dt="2024-12-17T11:32:20.867" v="34" actId="2711"/>
        <pc:sldMkLst>
          <pc:docMk/>
          <pc:sldMk cId="3755459628" sldId="265"/>
        </pc:sldMkLst>
        <pc:spChg chg="mod">
          <ac:chgData name="Victoria Ahmed" userId="d7b2ef2b-6674-4efc-b11b-0c38a2fd5536" providerId="ADAL" clId="{70D7D3FA-08D4-4B17-8EDF-5D0EB11DCB1B}" dt="2024-12-17T11:29:54.528" v="26" actId="2711"/>
          <ac:spMkLst>
            <pc:docMk/>
            <pc:sldMk cId="3755459628" sldId="265"/>
            <ac:spMk id="5" creationId="{14742160-68CD-07E7-981D-442802330C66}"/>
          </ac:spMkLst>
        </pc:spChg>
        <pc:spChg chg="mod">
          <ac:chgData name="Victoria Ahmed" userId="d7b2ef2b-6674-4efc-b11b-0c38a2fd5536" providerId="ADAL" clId="{70D7D3FA-08D4-4B17-8EDF-5D0EB11DCB1B}" dt="2024-12-17T11:32:20.867" v="34" actId="2711"/>
          <ac:spMkLst>
            <pc:docMk/>
            <pc:sldMk cId="3755459628" sldId="265"/>
            <ac:spMk id="8" creationId="{737E2E25-DC94-A4FA-D384-3ED951933936}"/>
          </ac:spMkLst>
        </pc:spChg>
        <pc:spChg chg="mod">
          <ac:chgData name="Victoria Ahmed" userId="d7b2ef2b-6674-4efc-b11b-0c38a2fd5536" providerId="ADAL" clId="{70D7D3FA-08D4-4B17-8EDF-5D0EB11DCB1B}" dt="2024-12-17T11:31:40.920" v="27" actId="2711"/>
          <ac:spMkLst>
            <pc:docMk/>
            <pc:sldMk cId="3755459628" sldId="265"/>
            <ac:spMk id="9" creationId="{4AE5580D-EAEA-29AF-B655-76EEF63EE89F}"/>
          </ac:spMkLst>
        </pc:spChg>
        <pc:spChg chg="mod">
          <ac:chgData name="Victoria Ahmed" userId="d7b2ef2b-6674-4efc-b11b-0c38a2fd5536" providerId="ADAL" clId="{70D7D3FA-08D4-4B17-8EDF-5D0EB11DCB1B}" dt="2024-12-17T11:31:50.965" v="30" actId="2711"/>
          <ac:spMkLst>
            <pc:docMk/>
            <pc:sldMk cId="3755459628" sldId="265"/>
            <ac:spMk id="11" creationId="{93CAABB3-FE8B-6E6C-3A4C-6D2EEA18AB0A}"/>
          </ac:spMkLst>
        </pc:spChg>
        <pc:spChg chg="mod">
          <ac:chgData name="Victoria Ahmed" userId="d7b2ef2b-6674-4efc-b11b-0c38a2fd5536" providerId="ADAL" clId="{70D7D3FA-08D4-4B17-8EDF-5D0EB11DCB1B}" dt="2024-12-17T11:31:59.252" v="31" actId="2711"/>
          <ac:spMkLst>
            <pc:docMk/>
            <pc:sldMk cId="3755459628" sldId="265"/>
            <ac:spMk id="13" creationId="{5DF96C36-CD36-FAAA-28D0-643B6036A839}"/>
          </ac:spMkLst>
        </pc:spChg>
        <pc:spChg chg="mod">
          <ac:chgData name="Victoria Ahmed" userId="d7b2ef2b-6674-4efc-b11b-0c38a2fd5536" providerId="ADAL" clId="{70D7D3FA-08D4-4B17-8EDF-5D0EB11DCB1B}" dt="2024-12-17T11:32:05.131" v="32" actId="2711"/>
          <ac:spMkLst>
            <pc:docMk/>
            <pc:sldMk cId="3755459628" sldId="265"/>
            <ac:spMk id="15" creationId="{0F9035DC-E093-C538-9AAF-9F1B4259F95A}"/>
          </ac:spMkLst>
        </pc:spChg>
        <pc:spChg chg="mod">
          <ac:chgData name="Victoria Ahmed" userId="d7b2ef2b-6674-4efc-b11b-0c38a2fd5536" providerId="ADAL" clId="{70D7D3FA-08D4-4B17-8EDF-5D0EB11DCB1B}" dt="2024-12-17T11:32:12.064" v="33" actId="2711"/>
          <ac:spMkLst>
            <pc:docMk/>
            <pc:sldMk cId="3755459628" sldId="265"/>
            <ac:spMk id="17" creationId="{06D3652D-B5B2-C193-5E34-21E0802B1A5B}"/>
          </ac:spMkLst>
        </pc:spChg>
      </pc:sldChg>
      <pc:sldChg chg="modSp">
        <pc:chgData name="Victoria Ahmed" userId="d7b2ef2b-6674-4efc-b11b-0c38a2fd5536" providerId="ADAL" clId="{70D7D3FA-08D4-4B17-8EDF-5D0EB11DCB1B}" dt="2024-12-17T11:33:20.788" v="43" actId="2711"/>
        <pc:sldMkLst>
          <pc:docMk/>
          <pc:sldMk cId="2368611885" sldId="266"/>
        </pc:sldMkLst>
        <pc:spChg chg="mod">
          <ac:chgData name="Victoria Ahmed" userId="d7b2ef2b-6674-4efc-b11b-0c38a2fd5536" providerId="ADAL" clId="{70D7D3FA-08D4-4B17-8EDF-5D0EB11DCB1B}" dt="2024-12-17T11:33:20.788" v="43" actId="2711"/>
          <ac:spMkLst>
            <pc:docMk/>
            <pc:sldMk cId="2368611885" sldId="266"/>
            <ac:spMk id="6" creationId="{81FE85CE-666C-6E51-B6D1-40B8DF226E3B}"/>
          </ac:spMkLst>
        </pc:spChg>
        <pc:spChg chg="mod">
          <ac:chgData name="Victoria Ahmed" userId="d7b2ef2b-6674-4efc-b11b-0c38a2fd5536" providerId="ADAL" clId="{70D7D3FA-08D4-4B17-8EDF-5D0EB11DCB1B}" dt="2024-12-17T11:32:43.216" v="37" actId="2711"/>
          <ac:spMkLst>
            <pc:docMk/>
            <pc:sldMk cId="2368611885" sldId="266"/>
            <ac:spMk id="7" creationId="{440389C3-2ACC-08B2-5406-1F5B272CAFA1}"/>
          </ac:spMkLst>
        </pc:spChg>
        <pc:spChg chg="mod">
          <ac:chgData name="Victoria Ahmed" userId="d7b2ef2b-6674-4efc-b11b-0c38a2fd5536" providerId="ADAL" clId="{70D7D3FA-08D4-4B17-8EDF-5D0EB11DCB1B}" dt="2024-12-17T11:32:50.066" v="38" actId="2711"/>
          <ac:spMkLst>
            <pc:docMk/>
            <pc:sldMk cId="2368611885" sldId="266"/>
            <ac:spMk id="8" creationId="{9D4B7878-F322-ABFA-13F4-1D54FD08F541}"/>
          </ac:spMkLst>
        </pc:spChg>
        <pc:spChg chg="mod">
          <ac:chgData name="Victoria Ahmed" userId="d7b2ef2b-6674-4efc-b11b-0c38a2fd5536" providerId="ADAL" clId="{70D7D3FA-08D4-4B17-8EDF-5D0EB11DCB1B}" dt="2024-12-17T11:33:08.232" v="41" actId="2711"/>
          <ac:spMkLst>
            <pc:docMk/>
            <pc:sldMk cId="2368611885" sldId="266"/>
            <ac:spMk id="9" creationId="{32012D44-1338-2C13-B9FF-E7819C7A734A}"/>
          </ac:spMkLst>
        </pc:spChg>
        <pc:spChg chg="mod">
          <ac:chgData name="Victoria Ahmed" userId="d7b2ef2b-6674-4efc-b11b-0c38a2fd5536" providerId="ADAL" clId="{70D7D3FA-08D4-4B17-8EDF-5D0EB11DCB1B}" dt="2024-12-17T11:33:02.213" v="40" actId="2711"/>
          <ac:spMkLst>
            <pc:docMk/>
            <pc:sldMk cId="2368611885" sldId="266"/>
            <ac:spMk id="10" creationId="{89376EAA-767B-78B4-B5C9-F6C3C55BE8F9}"/>
          </ac:spMkLst>
        </pc:spChg>
        <pc:spChg chg="mod">
          <ac:chgData name="Victoria Ahmed" userId="d7b2ef2b-6674-4efc-b11b-0c38a2fd5536" providerId="ADAL" clId="{70D7D3FA-08D4-4B17-8EDF-5D0EB11DCB1B}" dt="2024-12-17T11:32:37.121" v="36" actId="2711"/>
          <ac:spMkLst>
            <pc:docMk/>
            <pc:sldMk cId="2368611885" sldId="266"/>
            <ac:spMk id="11" creationId="{0620CC44-F517-BDEE-7E1A-3329D3BB146C}"/>
          </ac:spMkLst>
        </pc:spChg>
        <pc:spChg chg="mod">
          <ac:chgData name="Victoria Ahmed" userId="d7b2ef2b-6674-4efc-b11b-0c38a2fd5536" providerId="ADAL" clId="{70D7D3FA-08D4-4B17-8EDF-5D0EB11DCB1B}" dt="2024-12-17T11:33:14.535" v="42" actId="2711"/>
          <ac:spMkLst>
            <pc:docMk/>
            <pc:sldMk cId="2368611885" sldId="266"/>
            <ac:spMk id="12" creationId="{562E06A7-5FF9-A078-E05D-B9C46913FC8C}"/>
          </ac:spMkLst>
        </pc:spChg>
        <pc:spChg chg="mod">
          <ac:chgData name="Victoria Ahmed" userId="d7b2ef2b-6674-4efc-b11b-0c38a2fd5536" providerId="ADAL" clId="{70D7D3FA-08D4-4B17-8EDF-5D0EB11DCB1B}" dt="2024-12-17T11:32:30.164" v="35" actId="2711"/>
          <ac:spMkLst>
            <pc:docMk/>
            <pc:sldMk cId="2368611885" sldId="266"/>
            <ac:spMk id="13" creationId="{6591A90E-3FF4-A84B-A139-752D9E0F3652}"/>
          </ac:spMkLst>
        </pc:spChg>
        <pc:spChg chg="mod">
          <ac:chgData name="Victoria Ahmed" userId="d7b2ef2b-6674-4efc-b11b-0c38a2fd5536" providerId="ADAL" clId="{70D7D3FA-08D4-4B17-8EDF-5D0EB11DCB1B}" dt="2024-12-17T11:32:55.997" v="39" actId="2711"/>
          <ac:spMkLst>
            <pc:docMk/>
            <pc:sldMk cId="2368611885" sldId="266"/>
            <ac:spMk id="14" creationId="{AF04D9C9-642E-E22A-5503-6F958BFC5C43}"/>
          </ac:spMkLst>
        </pc:spChg>
      </pc:sldChg>
      <pc:sldChg chg="modSp mod">
        <pc:chgData name="Victoria Ahmed" userId="d7b2ef2b-6674-4efc-b11b-0c38a2fd5536" providerId="ADAL" clId="{70D7D3FA-08D4-4B17-8EDF-5D0EB11DCB1B}" dt="2024-12-17T11:33:35.822" v="45" actId="2711"/>
        <pc:sldMkLst>
          <pc:docMk/>
          <pc:sldMk cId="526089822" sldId="267"/>
        </pc:sldMkLst>
        <pc:spChg chg="mod">
          <ac:chgData name="Victoria Ahmed" userId="d7b2ef2b-6674-4efc-b11b-0c38a2fd5536" providerId="ADAL" clId="{70D7D3FA-08D4-4B17-8EDF-5D0EB11DCB1B}" dt="2024-12-17T11:33:35.822" v="45" actId="2711"/>
          <ac:spMkLst>
            <pc:docMk/>
            <pc:sldMk cId="526089822" sldId="267"/>
            <ac:spMk id="6" creationId="{99E59545-1D98-DB8A-81C9-2D69EC3A71EB}"/>
          </ac:spMkLst>
        </pc:spChg>
      </pc:sldChg>
      <pc:sldChg chg="modSp mod">
        <pc:chgData name="Victoria Ahmed" userId="d7b2ef2b-6674-4efc-b11b-0c38a2fd5536" providerId="ADAL" clId="{70D7D3FA-08D4-4B17-8EDF-5D0EB11DCB1B}" dt="2024-12-17T11:34:45.887" v="56" actId="2711"/>
        <pc:sldMkLst>
          <pc:docMk/>
          <pc:sldMk cId="3095691172" sldId="268"/>
        </pc:sldMkLst>
        <pc:spChg chg="mod">
          <ac:chgData name="Victoria Ahmed" userId="d7b2ef2b-6674-4efc-b11b-0c38a2fd5536" providerId="ADAL" clId="{70D7D3FA-08D4-4B17-8EDF-5D0EB11DCB1B}" dt="2024-12-17T11:33:44.855" v="46" actId="2711"/>
          <ac:spMkLst>
            <pc:docMk/>
            <pc:sldMk cId="3095691172" sldId="268"/>
            <ac:spMk id="5" creationId="{E931095D-F982-7937-115D-82BEC48CC86C}"/>
          </ac:spMkLst>
        </pc:spChg>
        <pc:spChg chg="mod">
          <ac:chgData name="Victoria Ahmed" userId="d7b2ef2b-6674-4efc-b11b-0c38a2fd5536" providerId="ADAL" clId="{70D7D3FA-08D4-4B17-8EDF-5D0EB11DCB1B}" dt="2024-12-17T11:33:57.533" v="48" actId="2711"/>
          <ac:spMkLst>
            <pc:docMk/>
            <pc:sldMk cId="3095691172" sldId="268"/>
            <ac:spMk id="22" creationId="{6BC7D580-ADDF-5652-60A1-1E5A59CBB271}"/>
          </ac:spMkLst>
        </pc:spChg>
        <pc:spChg chg="mod">
          <ac:chgData name="Victoria Ahmed" userId="d7b2ef2b-6674-4efc-b11b-0c38a2fd5536" providerId="ADAL" clId="{70D7D3FA-08D4-4B17-8EDF-5D0EB11DCB1B}" dt="2024-12-17T11:34:45.887" v="56" actId="2711"/>
          <ac:spMkLst>
            <pc:docMk/>
            <pc:sldMk cId="3095691172" sldId="268"/>
            <ac:spMk id="23" creationId="{34A18596-727B-1F12-509E-9DAAEB060AE6}"/>
          </ac:spMkLst>
        </pc:spChg>
        <pc:spChg chg="mod">
          <ac:chgData name="Victoria Ahmed" userId="d7b2ef2b-6674-4efc-b11b-0c38a2fd5536" providerId="ADAL" clId="{70D7D3FA-08D4-4B17-8EDF-5D0EB11DCB1B}" dt="2024-12-17T11:34:36.188" v="55" actId="2711"/>
          <ac:spMkLst>
            <pc:docMk/>
            <pc:sldMk cId="3095691172" sldId="268"/>
            <ac:spMk id="24" creationId="{D915E2D3-0839-FE5D-2AD4-21FFD1535421}"/>
          </ac:spMkLst>
        </pc:spChg>
        <pc:spChg chg="mod">
          <ac:chgData name="Victoria Ahmed" userId="d7b2ef2b-6674-4efc-b11b-0c38a2fd5536" providerId="ADAL" clId="{70D7D3FA-08D4-4B17-8EDF-5D0EB11DCB1B}" dt="2024-12-17T11:34:30.607" v="54" actId="2711"/>
          <ac:spMkLst>
            <pc:docMk/>
            <pc:sldMk cId="3095691172" sldId="268"/>
            <ac:spMk id="25" creationId="{5B79399C-568C-E493-D0C2-057D924FDDFC}"/>
          </ac:spMkLst>
        </pc:spChg>
        <pc:spChg chg="mod">
          <ac:chgData name="Victoria Ahmed" userId="d7b2ef2b-6674-4efc-b11b-0c38a2fd5536" providerId="ADAL" clId="{70D7D3FA-08D4-4B17-8EDF-5D0EB11DCB1B}" dt="2024-12-17T11:34:25.296" v="53" actId="2711"/>
          <ac:spMkLst>
            <pc:docMk/>
            <pc:sldMk cId="3095691172" sldId="268"/>
            <ac:spMk id="26" creationId="{BBB3DD84-6A19-AD04-F5D2-DE54CE27647B}"/>
          </ac:spMkLst>
        </pc:spChg>
        <pc:spChg chg="mod">
          <ac:chgData name="Victoria Ahmed" userId="d7b2ef2b-6674-4efc-b11b-0c38a2fd5536" providerId="ADAL" clId="{70D7D3FA-08D4-4B17-8EDF-5D0EB11DCB1B}" dt="2024-12-17T11:34:05.097" v="49" actId="2711"/>
          <ac:spMkLst>
            <pc:docMk/>
            <pc:sldMk cId="3095691172" sldId="268"/>
            <ac:spMk id="27" creationId="{7231BE14-260D-2641-1144-7A86DF5BE536}"/>
          </ac:spMkLst>
        </pc:spChg>
        <pc:spChg chg="mod">
          <ac:chgData name="Victoria Ahmed" userId="d7b2ef2b-6674-4efc-b11b-0c38a2fd5536" providerId="ADAL" clId="{70D7D3FA-08D4-4B17-8EDF-5D0EB11DCB1B}" dt="2024-12-17T11:34:10.792" v="50" actId="2711"/>
          <ac:spMkLst>
            <pc:docMk/>
            <pc:sldMk cId="3095691172" sldId="268"/>
            <ac:spMk id="28" creationId="{1C4EC381-B915-1C6D-A73D-03FD9C0113AE}"/>
          </ac:spMkLst>
        </pc:spChg>
        <pc:spChg chg="mod">
          <ac:chgData name="Victoria Ahmed" userId="d7b2ef2b-6674-4efc-b11b-0c38a2fd5536" providerId="ADAL" clId="{70D7D3FA-08D4-4B17-8EDF-5D0EB11DCB1B}" dt="2024-12-17T11:33:51.255" v="47" actId="2711"/>
          <ac:spMkLst>
            <pc:docMk/>
            <pc:sldMk cId="3095691172" sldId="268"/>
            <ac:spMk id="31" creationId="{08AF8B57-ECFF-FE03-1A28-3321FDC6FE8A}"/>
          </ac:spMkLst>
        </pc:spChg>
        <pc:spChg chg="mod">
          <ac:chgData name="Victoria Ahmed" userId="d7b2ef2b-6674-4efc-b11b-0c38a2fd5536" providerId="ADAL" clId="{70D7D3FA-08D4-4B17-8EDF-5D0EB11DCB1B}" dt="2024-12-17T11:34:14.610" v="52" actId="1076"/>
          <ac:spMkLst>
            <pc:docMk/>
            <pc:sldMk cId="3095691172" sldId="268"/>
            <ac:spMk id="32" creationId="{8F9F593A-F216-1574-76B0-CA5B3364FC7C}"/>
          </ac:spMkLst>
        </pc:spChg>
      </pc:sldChg>
      <pc:sldChg chg="modSp mod">
        <pc:chgData name="Victoria Ahmed" userId="d7b2ef2b-6674-4efc-b11b-0c38a2fd5536" providerId="ADAL" clId="{70D7D3FA-08D4-4B17-8EDF-5D0EB11DCB1B}" dt="2024-12-17T11:34:56.081" v="57" actId="2711"/>
        <pc:sldMkLst>
          <pc:docMk/>
          <pc:sldMk cId="2920057159" sldId="269"/>
        </pc:sldMkLst>
        <pc:spChg chg="mod">
          <ac:chgData name="Victoria Ahmed" userId="d7b2ef2b-6674-4efc-b11b-0c38a2fd5536" providerId="ADAL" clId="{70D7D3FA-08D4-4B17-8EDF-5D0EB11DCB1B}" dt="2024-12-17T11:34:56.081" v="57" actId="2711"/>
          <ac:spMkLst>
            <pc:docMk/>
            <pc:sldMk cId="2920057159" sldId="269"/>
            <ac:spMk id="3" creationId="{1FD6E51A-4AFA-BFA5-4B99-9C4F78E31253}"/>
          </ac:spMkLst>
        </pc:spChg>
      </pc:sldChg>
      <pc:sldChg chg="modSp mod">
        <pc:chgData name="Victoria Ahmed" userId="d7b2ef2b-6674-4efc-b11b-0c38a2fd5536" providerId="ADAL" clId="{70D7D3FA-08D4-4B17-8EDF-5D0EB11DCB1B}" dt="2024-12-17T11:35:33.246" v="86" actId="20577"/>
        <pc:sldMkLst>
          <pc:docMk/>
          <pc:sldMk cId="3947497592" sldId="270"/>
        </pc:sldMkLst>
        <pc:spChg chg="mod">
          <ac:chgData name="Victoria Ahmed" userId="d7b2ef2b-6674-4efc-b11b-0c38a2fd5536" providerId="ADAL" clId="{70D7D3FA-08D4-4B17-8EDF-5D0EB11DCB1B}" dt="2024-12-17T11:35:33.246" v="86" actId="20577"/>
          <ac:spMkLst>
            <pc:docMk/>
            <pc:sldMk cId="3947497592" sldId="270"/>
            <ac:spMk id="2" creationId="{2878E641-BDEE-5599-A8A8-7A9284CBD791}"/>
          </ac:spMkLst>
        </pc:spChg>
      </pc:sldChg>
      <pc:sldChg chg="modSp mod">
        <pc:chgData name="Victoria Ahmed" userId="d7b2ef2b-6674-4efc-b11b-0c38a2fd5536" providerId="ADAL" clId="{70D7D3FA-08D4-4B17-8EDF-5D0EB11DCB1B}" dt="2024-12-17T11:36:10.128" v="98" actId="2711"/>
        <pc:sldMkLst>
          <pc:docMk/>
          <pc:sldMk cId="1222418876" sldId="271"/>
        </pc:sldMkLst>
        <pc:spChg chg="mod">
          <ac:chgData name="Victoria Ahmed" userId="d7b2ef2b-6674-4efc-b11b-0c38a2fd5536" providerId="ADAL" clId="{70D7D3FA-08D4-4B17-8EDF-5D0EB11DCB1B}" dt="2024-12-17T11:36:10.128" v="98" actId="2711"/>
          <ac:spMkLst>
            <pc:docMk/>
            <pc:sldMk cId="1222418876" sldId="271"/>
            <ac:spMk id="2" creationId="{874777A6-CFE8-3DE7-6B64-03F3CFA4A277}"/>
          </ac:spMkLst>
        </pc:spChg>
        <pc:spChg chg="mod">
          <ac:chgData name="Victoria Ahmed" userId="d7b2ef2b-6674-4efc-b11b-0c38a2fd5536" providerId="ADAL" clId="{70D7D3FA-08D4-4B17-8EDF-5D0EB11DCB1B}" dt="2024-12-17T11:35:58.211" v="89" actId="2711"/>
          <ac:spMkLst>
            <pc:docMk/>
            <pc:sldMk cId="1222418876" sldId="271"/>
            <ac:spMk id="7" creationId="{AE1A1805-87D3-6E5C-A579-2C884B3FA7B8}"/>
          </ac:spMkLst>
        </pc:spChg>
      </pc:sldChg>
      <pc:sldChg chg="modSp mod">
        <pc:chgData name="Victoria Ahmed" userId="d7b2ef2b-6674-4efc-b11b-0c38a2fd5536" providerId="ADAL" clId="{70D7D3FA-08D4-4B17-8EDF-5D0EB11DCB1B}" dt="2024-12-17T11:35:50.273" v="88" actId="2711"/>
        <pc:sldMkLst>
          <pc:docMk/>
          <pc:sldMk cId="4070727298" sldId="273"/>
        </pc:sldMkLst>
        <pc:spChg chg="mod">
          <ac:chgData name="Victoria Ahmed" userId="d7b2ef2b-6674-4efc-b11b-0c38a2fd5536" providerId="ADAL" clId="{70D7D3FA-08D4-4B17-8EDF-5D0EB11DCB1B}" dt="2024-12-17T11:35:44.497" v="87" actId="2711"/>
          <ac:spMkLst>
            <pc:docMk/>
            <pc:sldMk cId="4070727298" sldId="273"/>
            <ac:spMk id="2" creationId="{2876A063-822A-4F25-DC9B-EDB4CE6D30D8}"/>
          </ac:spMkLst>
        </pc:spChg>
        <pc:spChg chg="mod">
          <ac:chgData name="Victoria Ahmed" userId="d7b2ef2b-6674-4efc-b11b-0c38a2fd5536" providerId="ADAL" clId="{70D7D3FA-08D4-4B17-8EDF-5D0EB11DCB1B}" dt="2024-12-17T11:35:50.273" v="88" actId="2711"/>
          <ac:spMkLst>
            <pc:docMk/>
            <pc:sldMk cId="4070727298" sldId="273"/>
            <ac:spMk id="7" creationId="{A48F941E-D925-E1A4-3CB1-E411F8716AA2}"/>
          </ac:spMkLst>
        </pc:spChg>
      </pc:sldChg>
      <pc:sldChg chg="modSp mod">
        <pc:chgData name="Victoria Ahmed" userId="d7b2ef2b-6674-4efc-b11b-0c38a2fd5536" providerId="ADAL" clId="{70D7D3FA-08D4-4B17-8EDF-5D0EB11DCB1B}" dt="2024-12-17T11:36:23.073" v="100" actId="2711"/>
        <pc:sldMkLst>
          <pc:docMk/>
          <pc:sldMk cId="1430377031" sldId="274"/>
        </pc:sldMkLst>
        <pc:spChg chg="mod">
          <ac:chgData name="Victoria Ahmed" userId="d7b2ef2b-6674-4efc-b11b-0c38a2fd5536" providerId="ADAL" clId="{70D7D3FA-08D4-4B17-8EDF-5D0EB11DCB1B}" dt="2024-12-17T11:36:17.016" v="99" actId="2711"/>
          <ac:spMkLst>
            <pc:docMk/>
            <pc:sldMk cId="1430377031" sldId="274"/>
            <ac:spMk id="2" creationId="{49D6276A-4592-4BEA-CB67-B041D7183BC9}"/>
          </ac:spMkLst>
        </pc:spChg>
        <pc:spChg chg="mod">
          <ac:chgData name="Victoria Ahmed" userId="d7b2ef2b-6674-4efc-b11b-0c38a2fd5536" providerId="ADAL" clId="{70D7D3FA-08D4-4B17-8EDF-5D0EB11DCB1B}" dt="2024-12-17T11:36:23.073" v="100" actId="2711"/>
          <ac:spMkLst>
            <pc:docMk/>
            <pc:sldMk cId="1430377031" sldId="274"/>
            <ac:spMk id="7" creationId="{9E81366C-E1C2-560C-2D08-7BD07CA8FB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E92B7-455E-41D8-B601-B6E4997E1C7B}"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52927-D498-4AA1-972C-4BA91053BA09}" type="slidenum">
              <a:rPr lang="en-US" smtClean="0"/>
              <a:t>‹#›</a:t>
            </a:fld>
            <a:endParaRPr lang="en-US"/>
          </a:p>
        </p:txBody>
      </p:sp>
    </p:spTree>
    <p:extLst>
      <p:ext uri="{BB962C8B-B14F-4D97-AF65-F5344CB8AC3E}">
        <p14:creationId xmlns:p14="http://schemas.microsoft.com/office/powerpoint/2010/main" val="6230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Vt8k62M7oBI"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Pk4hGb8-MOw"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students two pieces of paper and a pen. On the first they can be asked what freedom looks like to them. They might want to draw on their paper. They might want to pick one of the pictures. They’ll need the second one later</a:t>
            </a:r>
          </a:p>
          <a:p>
            <a:endParaRPr lang="en-GB" dirty="0"/>
          </a:p>
          <a:p>
            <a:r>
              <a:rPr lang="en-GB" dirty="0"/>
              <a:t>Suggested music: </a:t>
            </a:r>
            <a:r>
              <a:rPr lang="en-US" dirty="0">
                <a:hlinkClick r:id="rId3"/>
              </a:rPr>
              <a:t>Where The Spirit Of The Lord Is - Hillsong Worship - YouTube</a:t>
            </a:r>
            <a:r>
              <a:rPr lang="en-GB" dirty="0"/>
              <a:t> or https://www.youtube.com/watch?v=LlhquWiIkFc</a:t>
            </a:r>
          </a:p>
          <a:p>
            <a:endParaRPr lang="en-GB"/>
          </a:p>
          <a:p>
            <a:endParaRPr lang="en-US" dirty="0"/>
          </a:p>
        </p:txBody>
      </p:sp>
      <p:sp>
        <p:nvSpPr>
          <p:cNvPr id="4" name="Slide Number Placeholder 3"/>
          <p:cNvSpPr>
            <a:spLocks noGrp="1"/>
          </p:cNvSpPr>
          <p:nvPr>
            <p:ph type="sldNum" sz="quarter" idx="5"/>
          </p:nvPr>
        </p:nvSpPr>
        <p:spPr/>
        <p:txBody>
          <a:bodyPr/>
          <a:lstStyle/>
          <a:p>
            <a:fld id="{5E952927-D498-4AA1-972C-4BA91053BA09}" type="slidenum">
              <a:rPr lang="en-US" smtClean="0"/>
              <a:t>2</a:t>
            </a:fld>
            <a:endParaRPr lang="en-US"/>
          </a:p>
        </p:txBody>
      </p:sp>
    </p:spTree>
    <p:extLst>
      <p:ext uri="{BB962C8B-B14F-4D97-AF65-F5344CB8AC3E}">
        <p14:creationId xmlns:p14="http://schemas.microsoft.com/office/powerpoint/2010/main" val="755130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 time asking the students to draw a symbol or write down what hope looks like to them. They might just want to pick one of the images suggested. </a:t>
            </a:r>
          </a:p>
          <a:p>
            <a:endParaRPr lang="en-GB" dirty="0"/>
          </a:p>
          <a:p>
            <a:r>
              <a:rPr lang="en-GB" dirty="0"/>
              <a:t>Suggested song: </a:t>
            </a:r>
            <a:r>
              <a:rPr lang="en-US" dirty="0">
                <a:hlinkClick r:id="rId3"/>
              </a:rPr>
              <a:t>Yet Not I but Through Christ in Me (Cover) - Hillside Recording &amp; Tenielle Neda</a:t>
            </a:r>
            <a:endParaRPr lang="en-US" dirty="0"/>
          </a:p>
        </p:txBody>
      </p:sp>
      <p:sp>
        <p:nvSpPr>
          <p:cNvPr id="4" name="Slide Number Placeholder 3"/>
          <p:cNvSpPr>
            <a:spLocks noGrp="1"/>
          </p:cNvSpPr>
          <p:nvPr>
            <p:ph type="sldNum" sz="quarter" idx="5"/>
          </p:nvPr>
        </p:nvSpPr>
        <p:spPr/>
        <p:txBody>
          <a:bodyPr/>
          <a:lstStyle/>
          <a:p>
            <a:fld id="{5E952927-D498-4AA1-972C-4BA91053BA09}" type="slidenum">
              <a:rPr lang="en-US" smtClean="0"/>
              <a:t>10</a:t>
            </a:fld>
            <a:endParaRPr lang="en-US"/>
          </a:p>
        </p:txBody>
      </p:sp>
    </p:spTree>
    <p:extLst>
      <p:ext uri="{BB962C8B-B14F-4D97-AF65-F5344CB8AC3E}">
        <p14:creationId xmlns:p14="http://schemas.microsoft.com/office/powerpoint/2010/main" val="212009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83AAF-3313-085E-ED64-18D02E6D7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02E255-50C9-2803-1205-36C79D591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648EA4-5D0F-C79D-42B0-C27E37B135CB}"/>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5" name="Footer Placeholder 4">
            <a:extLst>
              <a:ext uri="{FF2B5EF4-FFF2-40B4-BE49-F238E27FC236}">
                <a16:creationId xmlns:a16="http://schemas.microsoft.com/office/drawing/2014/main" id="{1B366960-A409-F755-06D4-045C4303E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BAF3F-3476-73BA-CF17-FACBEA139724}"/>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310799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9F87-3436-8F9D-23EE-FFB1CCB4EA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FCB9F-E9A7-CD0E-E939-9AADC5472A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55F86-E345-6B0D-F014-0FCD2DE75408}"/>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5" name="Footer Placeholder 4">
            <a:extLst>
              <a:ext uri="{FF2B5EF4-FFF2-40B4-BE49-F238E27FC236}">
                <a16:creationId xmlns:a16="http://schemas.microsoft.com/office/drawing/2014/main" id="{5AC872F8-1F6E-577B-D582-4217FC7AD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9403B-2778-A7DC-B2E2-C8B0157CB420}"/>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96459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1D2159-7903-D09F-4080-B87F242F3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F9764F-33EC-93F8-A5B0-224DFC9B42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C0515-9F9D-254B-D635-B9EA9E4BB85C}"/>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5" name="Footer Placeholder 4">
            <a:extLst>
              <a:ext uri="{FF2B5EF4-FFF2-40B4-BE49-F238E27FC236}">
                <a16:creationId xmlns:a16="http://schemas.microsoft.com/office/drawing/2014/main" id="{A1AF0A75-4502-A2AF-9CB6-323C0F5D7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FC2E0-EF14-8A0C-A233-5C9AAFCC4C41}"/>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345152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0948-1FD1-02E5-5285-4D1149C1F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6E2E0-5E73-3AD0-8905-C0AC19C26A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89401-93BE-2BD7-EF78-0AB518AAD60F}"/>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5" name="Footer Placeholder 4">
            <a:extLst>
              <a:ext uri="{FF2B5EF4-FFF2-40B4-BE49-F238E27FC236}">
                <a16:creationId xmlns:a16="http://schemas.microsoft.com/office/drawing/2014/main" id="{6FE9CFAC-1E0C-ED0B-2012-453014419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2D9B-FDF0-AC96-17EC-FC3CAD145AA3}"/>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279016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2D49-CDAE-A3F3-BE8E-3987152C12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492CC1-99CA-70B6-E727-FEEA25B4E8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D9621-75A4-0618-AC47-7B6F10C33C3B}"/>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5" name="Footer Placeholder 4">
            <a:extLst>
              <a:ext uri="{FF2B5EF4-FFF2-40B4-BE49-F238E27FC236}">
                <a16:creationId xmlns:a16="http://schemas.microsoft.com/office/drawing/2014/main" id="{A8950A7D-316A-2C67-82CD-8A2820811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319A3-8FA7-1E9D-D145-728BE64AF022}"/>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379540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F1AE-8CFF-BE39-9A6D-B60B814D8D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DD6F9-EC68-6BB7-9DA9-84F45448F7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697E68-694E-0025-60D9-471601126A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21CAE-669A-E5E4-0E23-35709D62461E}"/>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6" name="Footer Placeholder 5">
            <a:extLst>
              <a:ext uri="{FF2B5EF4-FFF2-40B4-BE49-F238E27FC236}">
                <a16:creationId xmlns:a16="http://schemas.microsoft.com/office/drawing/2014/main" id="{C887281B-38E4-C862-5556-008D3DD044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CD368-7EFF-A366-B28C-3D6FCF8B90EF}"/>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189733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BA9F-460E-9830-8E6A-BF9B43FFB7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BB0B0E-D3C2-DA0D-EF03-A4B49EF841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549F73-0F26-F98E-D058-501025199F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83DA6B-2ED4-B143-C1CD-F9D217461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5530DA-84A8-4CAA-5B3F-C13E6AD43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D0F9E-6545-1476-D4A7-465122305D3E}"/>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8" name="Footer Placeholder 7">
            <a:extLst>
              <a:ext uri="{FF2B5EF4-FFF2-40B4-BE49-F238E27FC236}">
                <a16:creationId xmlns:a16="http://schemas.microsoft.com/office/drawing/2014/main" id="{D521274C-8102-9983-165E-2770A946E9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47CAA0-DBD0-9CFD-FC4E-1556AE566051}"/>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1855284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B0CD7-D1D1-E421-96CE-D53C24D95E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665E3-4A5A-49C0-E926-F04EA17FEEC4}"/>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4" name="Footer Placeholder 3">
            <a:extLst>
              <a:ext uri="{FF2B5EF4-FFF2-40B4-BE49-F238E27FC236}">
                <a16:creationId xmlns:a16="http://schemas.microsoft.com/office/drawing/2014/main" id="{9BF3771D-61D0-72BD-4BFF-D09775282A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09E612-78F1-FBA6-C187-1B6D5743BE8C}"/>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353399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8E465-07A0-DC66-09F6-5027D079CCD6}"/>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3" name="Footer Placeholder 2">
            <a:extLst>
              <a:ext uri="{FF2B5EF4-FFF2-40B4-BE49-F238E27FC236}">
                <a16:creationId xmlns:a16="http://schemas.microsoft.com/office/drawing/2014/main" id="{A807C6AD-2BD8-FCC8-B462-E9045AC8C1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EA7885-8215-E258-0B47-236D4F972FC9}"/>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80070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B399-BA13-9B70-7857-7F9E3BBE24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8144B4-ECF4-F6E6-3F76-BF42D5B21C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16C502-2BF2-A0BC-9144-9E24341B7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B7BD82-F5DD-2090-41F0-E59FE9D808B1}"/>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6" name="Footer Placeholder 5">
            <a:extLst>
              <a:ext uri="{FF2B5EF4-FFF2-40B4-BE49-F238E27FC236}">
                <a16:creationId xmlns:a16="http://schemas.microsoft.com/office/drawing/2014/main" id="{4F2C932F-7F36-3A21-9D63-56B526A28A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44273-0E2E-6C78-A43F-F9F5E66F115D}"/>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4149622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1DD0-9B2C-CEF6-13B1-063408D61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F2DF0F-01CE-C9AB-E385-BA88F7DAFC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A59E51-98EF-CA9A-2FA2-21D206F79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8D3936-93A8-B80E-E20D-D49E65FC82BB}"/>
              </a:ext>
            </a:extLst>
          </p:cNvPr>
          <p:cNvSpPr>
            <a:spLocks noGrp="1"/>
          </p:cNvSpPr>
          <p:nvPr>
            <p:ph type="dt" sz="half" idx="10"/>
          </p:nvPr>
        </p:nvSpPr>
        <p:spPr/>
        <p:txBody>
          <a:bodyPr/>
          <a:lstStyle/>
          <a:p>
            <a:fld id="{1E7EA55F-8563-4730-BE7A-4139D6FA470D}" type="datetimeFigureOut">
              <a:rPr lang="en-US" smtClean="0"/>
              <a:t>12/17/2024</a:t>
            </a:fld>
            <a:endParaRPr lang="en-US"/>
          </a:p>
        </p:txBody>
      </p:sp>
      <p:sp>
        <p:nvSpPr>
          <p:cNvPr id="6" name="Footer Placeholder 5">
            <a:extLst>
              <a:ext uri="{FF2B5EF4-FFF2-40B4-BE49-F238E27FC236}">
                <a16:creationId xmlns:a16="http://schemas.microsoft.com/office/drawing/2014/main" id="{E0BD7049-EDD1-55A5-3C4B-AEE30EDE93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164B0-5827-1536-BC62-FF536E5DB5B7}"/>
              </a:ext>
            </a:extLst>
          </p:cNvPr>
          <p:cNvSpPr>
            <a:spLocks noGrp="1"/>
          </p:cNvSpPr>
          <p:nvPr>
            <p:ph type="sldNum" sz="quarter" idx="12"/>
          </p:nvPr>
        </p:nvSpPr>
        <p:spPr/>
        <p:txBody>
          <a:bodyPr/>
          <a:lstStyle/>
          <a:p>
            <a:fld id="{92A013F6-554D-4624-B722-19DC4CE8E6A3}" type="slidenum">
              <a:rPr lang="en-US" smtClean="0"/>
              <a:t>‹#›</a:t>
            </a:fld>
            <a:endParaRPr lang="en-US"/>
          </a:p>
        </p:txBody>
      </p:sp>
    </p:spTree>
    <p:extLst>
      <p:ext uri="{BB962C8B-B14F-4D97-AF65-F5344CB8AC3E}">
        <p14:creationId xmlns:p14="http://schemas.microsoft.com/office/powerpoint/2010/main" val="308370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09DC7-8BCD-84F8-E3C4-46EF1CA7B4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E0A5B-C5CC-1D6B-7A8B-428DF15FD8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9F591-F29D-6829-567D-5821D8C4F2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7EA55F-8563-4730-BE7A-4139D6FA470D}" type="datetimeFigureOut">
              <a:rPr lang="en-US" smtClean="0"/>
              <a:t>12/17/2024</a:t>
            </a:fld>
            <a:endParaRPr lang="en-US"/>
          </a:p>
        </p:txBody>
      </p:sp>
      <p:sp>
        <p:nvSpPr>
          <p:cNvPr id="5" name="Footer Placeholder 4">
            <a:extLst>
              <a:ext uri="{FF2B5EF4-FFF2-40B4-BE49-F238E27FC236}">
                <a16:creationId xmlns:a16="http://schemas.microsoft.com/office/drawing/2014/main" id="{F39031B0-8850-B912-96F5-4F812B62C6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917B13-6352-B931-C069-FDE0D4F8D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A013F6-554D-4624-B722-19DC4CE8E6A3}" type="slidenum">
              <a:rPr lang="en-US" smtClean="0"/>
              <a:t>‹#›</a:t>
            </a:fld>
            <a:endParaRPr lang="en-US"/>
          </a:p>
        </p:txBody>
      </p:sp>
    </p:spTree>
    <p:extLst>
      <p:ext uri="{BB962C8B-B14F-4D97-AF65-F5344CB8AC3E}">
        <p14:creationId xmlns:p14="http://schemas.microsoft.com/office/powerpoint/2010/main" val="284402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jpeg"/><Relationship Id="rId7"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yia25rOML2Q?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4355-F68F-EA94-F643-96C4F9E57F4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B3AE4A-4984-4585-B995-6B03595B914D}"/>
              </a:ext>
            </a:extLst>
          </p:cNvPr>
          <p:cNvSpPr>
            <a:spLocks noGrp="1"/>
          </p:cNvSpPr>
          <p:nvPr>
            <p:ph type="subTitle" idx="1"/>
          </p:nvPr>
        </p:nvSpPr>
        <p:spPr/>
        <p:txBody>
          <a:bodyPr/>
          <a:lstStyle/>
          <a:p>
            <a:endParaRPr lang="en-US"/>
          </a:p>
        </p:txBody>
      </p:sp>
      <p:pic>
        <p:nvPicPr>
          <p:cNvPr id="5" name="Picture 4" descr="A colorful lines on a white background&#10;&#10;Description automatically generated">
            <a:extLst>
              <a:ext uri="{FF2B5EF4-FFF2-40B4-BE49-F238E27FC236}">
                <a16:creationId xmlns:a16="http://schemas.microsoft.com/office/drawing/2014/main" id="{E5368491-9A73-D4E7-66F5-448B31159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8E02689-0EC4-B2A8-4C08-E19093B77FA5}"/>
              </a:ext>
            </a:extLst>
          </p:cNvPr>
          <p:cNvSpPr txBox="1"/>
          <p:nvPr/>
        </p:nvSpPr>
        <p:spPr>
          <a:xfrm>
            <a:off x="-70486" y="280706"/>
            <a:ext cx="5105401" cy="1077218"/>
          </a:xfrm>
          <a:prstGeom prst="rect">
            <a:avLst/>
          </a:prstGeom>
          <a:noFill/>
        </p:spPr>
        <p:txBody>
          <a:bodyPr wrap="square">
            <a:spAutoFit/>
          </a:bodyPr>
          <a:lstStyle/>
          <a:p>
            <a:pPr algn="ctr"/>
            <a:r>
              <a:rPr lang="en-GB" sz="3200" b="1" dirty="0">
                <a:latin typeface="Century Gothic" panose="020B0502020202020204" pitchFamily="34" charset="0"/>
              </a:rPr>
              <a:t>Celebration of the word </a:t>
            </a:r>
          </a:p>
          <a:p>
            <a:pPr algn="ctr"/>
            <a:r>
              <a:rPr lang="en-GB" sz="3200" b="1" dirty="0">
                <a:latin typeface="Century Gothic" panose="020B0502020202020204" pitchFamily="34" charset="0"/>
              </a:rPr>
              <a:t>for secondary schools</a:t>
            </a:r>
            <a:endParaRPr lang="en-GB" sz="3200" dirty="0"/>
          </a:p>
        </p:txBody>
      </p:sp>
      <p:sp>
        <p:nvSpPr>
          <p:cNvPr id="7" name="TextBox 6">
            <a:extLst>
              <a:ext uri="{FF2B5EF4-FFF2-40B4-BE49-F238E27FC236}">
                <a16:creationId xmlns:a16="http://schemas.microsoft.com/office/drawing/2014/main" id="{A9BD4708-4C8A-0162-3D7B-9AF8377D6C26}"/>
              </a:ext>
            </a:extLst>
          </p:cNvPr>
          <p:cNvSpPr txBox="1"/>
          <p:nvPr/>
        </p:nvSpPr>
        <p:spPr>
          <a:xfrm>
            <a:off x="6939644" y="3980407"/>
            <a:ext cx="6553200" cy="1384995"/>
          </a:xfrm>
          <a:prstGeom prst="rect">
            <a:avLst/>
          </a:prstGeom>
          <a:noFill/>
        </p:spPr>
        <p:txBody>
          <a:bodyPr wrap="square" rtlCol="0">
            <a:spAutoFit/>
          </a:bodyPr>
          <a:lstStyle/>
          <a:p>
            <a:pPr algn="ctr"/>
            <a:endParaRPr lang="en-GB" sz="2800" b="1" dirty="0">
              <a:latin typeface="Century Gothic" panose="020B0502020202020204" pitchFamily="34" charset="0"/>
            </a:endParaRPr>
          </a:p>
          <a:p>
            <a:pPr algn="ctr"/>
            <a:r>
              <a:rPr lang="en-GB" sz="2800" b="1" dirty="0">
                <a:latin typeface="Century Gothic" panose="020B0502020202020204" pitchFamily="34" charset="0"/>
              </a:rPr>
              <a:t>Jubilee Year 2025: </a:t>
            </a:r>
          </a:p>
          <a:p>
            <a:pPr algn="ctr"/>
            <a:r>
              <a:rPr lang="en-GB" sz="2800" b="1" dirty="0">
                <a:latin typeface="Century Gothic" panose="020B0502020202020204" pitchFamily="34" charset="0"/>
              </a:rPr>
              <a:t>Pilgrims of Hope</a:t>
            </a:r>
            <a:endParaRPr lang="en-US" sz="2800" b="1" dirty="0">
              <a:latin typeface="Century Gothic" panose="020B0502020202020204" pitchFamily="34" charset="0"/>
            </a:endParaRPr>
          </a:p>
        </p:txBody>
      </p:sp>
    </p:spTree>
    <p:extLst>
      <p:ext uri="{BB962C8B-B14F-4D97-AF65-F5344CB8AC3E}">
        <p14:creationId xmlns:p14="http://schemas.microsoft.com/office/powerpoint/2010/main" val="219139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D1EFA-31AA-B989-5012-9D5913CDA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1EF1F-1D76-5BD0-8BD2-D74DEFF238AD}"/>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6C69D533-68B9-5B07-5CDC-209AD70D51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a:extLst>
              <a:ext uri="{FF2B5EF4-FFF2-40B4-BE49-F238E27FC236}">
                <a16:creationId xmlns:a16="http://schemas.microsoft.com/office/drawing/2014/main" id="{1FD6E51A-4AFA-BFA5-4B99-9C4F78E31253}"/>
              </a:ext>
            </a:extLst>
          </p:cNvPr>
          <p:cNvSpPr txBox="1"/>
          <p:nvPr/>
        </p:nvSpPr>
        <p:spPr>
          <a:xfrm>
            <a:off x="1643743" y="2828835"/>
            <a:ext cx="8708572" cy="400110"/>
          </a:xfrm>
          <a:prstGeom prst="rect">
            <a:avLst/>
          </a:prstGeom>
          <a:noFill/>
        </p:spPr>
        <p:txBody>
          <a:bodyPr wrap="square" rtlCol="0">
            <a:spAutoFit/>
          </a:bodyPr>
          <a:lstStyle/>
          <a:p>
            <a:pPr algn="ctr"/>
            <a:r>
              <a:rPr lang="en-GB" sz="2000" b="1" dirty="0">
                <a:latin typeface="Century Gothic" panose="020B0502020202020204" pitchFamily="34" charset="0"/>
              </a:rPr>
              <a:t>What does hope look like to you?</a:t>
            </a:r>
            <a:endParaRPr lang="en-US" sz="2000" b="1" dirty="0">
              <a:latin typeface="Century Gothic" panose="020B0502020202020204" pitchFamily="34" charset="0"/>
            </a:endParaRPr>
          </a:p>
        </p:txBody>
      </p:sp>
      <p:pic>
        <p:nvPicPr>
          <p:cNvPr id="11" name="Picture 10" descr="A plant growing between rusty rods&#10;&#10;Description automatically generated">
            <a:extLst>
              <a:ext uri="{FF2B5EF4-FFF2-40B4-BE49-F238E27FC236}">
                <a16:creationId xmlns:a16="http://schemas.microsoft.com/office/drawing/2014/main" id="{9089F3E4-03D2-D756-6F1D-947A82FEF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219" y="150506"/>
            <a:ext cx="3237484" cy="2428113"/>
          </a:xfrm>
          <a:prstGeom prst="rect">
            <a:avLst/>
          </a:prstGeom>
        </p:spPr>
      </p:pic>
      <p:pic>
        <p:nvPicPr>
          <p:cNvPr id="15" name="Picture 14" descr="A cross stitched hoop on a wall&#10;&#10;Description automatically generated">
            <a:extLst>
              <a:ext uri="{FF2B5EF4-FFF2-40B4-BE49-F238E27FC236}">
                <a16:creationId xmlns:a16="http://schemas.microsoft.com/office/drawing/2014/main" id="{CCB55BBC-EE2E-3752-DC1B-470C485D3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020" y="365125"/>
            <a:ext cx="2338473" cy="3505946"/>
          </a:xfrm>
          <a:prstGeom prst="rect">
            <a:avLst/>
          </a:prstGeom>
        </p:spPr>
      </p:pic>
      <p:pic>
        <p:nvPicPr>
          <p:cNvPr id="18" name="Picture 17" descr="A hand reaching for a feather&#10;&#10;Description automatically generated">
            <a:extLst>
              <a:ext uri="{FF2B5EF4-FFF2-40B4-BE49-F238E27FC236}">
                <a16:creationId xmlns:a16="http://schemas.microsoft.com/office/drawing/2014/main" id="{8B5632A0-581F-24C2-58BF-F1DDE3277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989" y="2639917"/>
            <a:ext cx="1847798" cy="2309594"/>
          </a:xfrm>
          <a:prstGeom prst="rect">
            <a:avLst/>
          </a:prstGeom>
        </p:spPr>
      </p:pic>
      <p:pic>
        <p:nvPicPr>
          <p:cNvPr id="7" name="Picture 6" descr="A statue on a cross&#10;&#10;Description automatically generated">
            <a:extLst>
              <a:ext uri="{FF2B5EF4-FFF2-40B4-BE49-F238E27FC236}">
                <a16:creationId xmlns:a16="http://schemas.microsoft.com/office/drawing/2014/main" id="{57E666EB-AC63-48D7-736C-0B06CC7316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290" y="1905307"/>
            <a:ext cx="2307533" cy="3461659"/>
          </a:xfrm>
          <a:prstGeom prst="rect">
            <a:avLst/>
          </a:prstGeom>
        </p:spPr>
      </p:pic>
      <p:pic>
        <p:nvPicPr>
          <p:cNvPr id="20" name="Picture 19" descr="A anchor with a chain attached to it&#10;&#10;Description automatically generated">
            <a:extLst>
              <a:ext uri="{FF2B5EF4-FFF2-40B4-BE49-F238E27FC236}">
                <a16:creationId xmlns:a16="http://schemas.microsoft.com/office/drawing/2014/main" id="{34CC8AB5-735E-350A-C1FA-EAA217F5B5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7218" y="3845277"/>
            <a:ext cx="3990160" cy="2659836"/>
          </a:xfrm>
          <a:prstGeom prst="rect">
            <a:avLst/>
          </a:prstGeom>
        </p:spPr>
      </p:pic>
      <p:pic>
        <p:nvPicPr>
          <p:cNvPr id="22" name="Picture 21" descr="A rainbow colored light on a black background&#10;&#10;Description automatically generated">
            <a:extLst>
              <a:ext uri="{FF2B5EF4-FFF2-40B4-BE49-F238E27FC236}">
                <a16:creationId xmlns:a16="http://schemas.microsoft.com/office/drawing/2014/main" id="{AF19BBF5-BE57-424C-3D37-15A1FD6CE4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0578" y="26660"/>
            <a:ext cx="1690293" cy="2335613"/>
          </a:xfrm>
          <a:prstGeom prst="rect">
            <a:avLst/>
          </a:prstGeom>
        </p:spPr>
      </p:pic>
      <p:pic>
        <p:nvPicPr>
          <p:cNvPr id="24" name="Picture 23" descr="A candle with a flame&#10;&#10;Description automatically generated">
            <a:extLst>
              <a:ext uri="{FF2B5EF4-FFF2-40B4-BE49-F238E27FC236}">
                <a16:creationId xmlns:a16="http://schemas.microsoft.com/office/drawing/2014/main" id="{160A370C-1DE7-518F-AF3A-DBBB9B4137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3357" y="3429000"/>
            <a:ext cx="1696926" cy="2542009"/>
          </a:xfrm>
          <a:prstGeom prst="rect">
            <a:avLst/>
          </a:prstGeom>
        </p:spPr>
      </p:pic>
      <p:pic>
        <p:nvPicPr>
          <p:cNvPr id="26" name="Picture 25" descr="A group of people holding up letters in front of a building&#10;&#10;Description automatically generated">
            <a:extLst>
              <a:ext uri="{FF2B5EF4-FFF2-40B4-BE49-F238E27FC236}">
                <a16:creationId xmlns:a16="http://schemas.microsoft.com/office/drawing/2014/main" id="{E3733FF7-344B-B5B2-6077-50A90F4E67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3286" y="104234"/>
            <a:ext cx="1901763" cy="2535683"/>
          </a:xfrm>
          <a:prstGeom prst="rect">
            <a:avLst/>
          </a:prstGeom>
        </p:spPr>
      </p:pic>
      <p:sp>
        <p:nvSpPr>
          <p:cNvPr id="27" name="TextBox 26">
            <a:extLst>
              <a:ext uri="{FF2B5EF4-FFF2-40B4-BE49-F238E27FC236}">
                <a16:creationId xmlns:a16="http://schemas.microsoft.com/office/drawing/2014/main" id="{34F8D565-61BA-3BFD-F510-2CCB619F0277}"/>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Send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292005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92BC7-7B1E-B860-5A15-98E216786224}"/>
            </a:ext>
          </a:extLst>
        </p:cNvPr>
        <p:cNvGrpSpPr/>
        <p:nvPr/>
      </p:nvGrpSpPr>
      <p:grpSpPr>
        <a:xfrm>
          <a:off x="0" y="0"/>
          <a:ext cx="0" cy="0"/>
          <a:chOff x="0" y="0"/>
          <a:chExt cx="0" cy="0"/>
        </a:xfrm>
      </p:grpSpPr>
      <p:pic>
        <p:nvPicPr>
          <p:cNvPr id="4" name="Content Placeholder 4" descr="A colorful object on a white surface&#10;&#10;Description automatically generated">
            <a:extLst>
              <a:ext uri="{FF2B5EF4-FFF2-40B4-BE49-F238E27FC236}">
                <a16:creationId xmlns:a16="http://schemas.microsoft.com/office/drawing/2014/main" id="{81690975-BA88-74CD-C1A9-4DCBB7B45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78E641-BDEE-5599-A8A8-7A9284CBD791}"/>
              </a:ext>
            </a:extLst>
          </p:cNvPr>
          <p:cNvSpPr>
            <a:spLocks noGrp="1"/>
          </p:cNvSpPr>
          <p:nvPr>
            <p:ph type="title"/>
          </p:nvPr>
        </p:nvSpPr>
        <p:spPr>
          <a:xfrm>
            <a:off x="838199" y="1040040"/>
            <a:ext cx="10515600" cy="1325563"/>
          </a:xfrm>
        </p:spPr>
        <p:txBody>
          <a:bodyPr/>
          <a:lstStyle/>
          <a:p>
            <a:pPr algn="ctr"/>
            <a:r>
              <a:rPr lang="en-GB" b="1" dirty="0">
                <a:latin typeface="Century Gothic" panose="020B0502020202020204" pitchFamily="34" charset="0"/>
              </a:rPr>
              <a:t>Jubilee Prayer of Hope</a:t>
            </a:r>
            <a:endParaRPr lang="en-US" b="1" dirty="0">
              <a:latin typeface="Century Gothic" panose="020B0502020202020204" pitchFamily="34" charset="0"/>
            </a:endParaRPr>
          </a:p>
        </p:txBody>
      </p:sp>
      <p:pic>
        <p:nvPicPr>
          <p:cNvPr id="6" name="Content Placeholder 5" descr="A group of books with a red and green flag behind them&#10;&#10;Description automatically generated">
            <a:extLst>
              <a:ext uri="{FF2B5EF4-FFF2-40B4-BE49-F238E27FC236}">
                <a16:creationId xmlns:a16="http://schemas.microsoft.com/office/drawing/2014/main" id="{41E1C167-01DB-1676-F0A7-048D12F184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8299" y="2189347"/>
            <a:ext cx="5435399" cy="3057412"/>
          </a:xfrm>
        </p:spPr>
      </p:pic>
      <p:sp>
        <p:nvSpPr>
          <p:cNvPr id="3" name="TextBox 2">
            <a:extLst>
              <a:ext uri="{FF2B5EF4-FFF2-40B4-BE49-F238E27FC236}">
                <a16:creationId xmlns:a16="http://schemas.microsoft.com/office/drawing/2014/main" id="{D7E95524-10A1-523B-7ABF-2E6CF5A6B833}"/>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Send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394749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B5FBF-4131-8576-645D-F9762924EBAE}"/>
            </a:ext>
          </a:extLst>
        </p:cNvPr>
        <p:cNvGrpSpPr/>
        <p:nvPr/>
      </p:nvGrpSpPr>
      <p:grpSpPr>
        <a:xfrm>
          <a:off x="0" y="0"/>
          <a:ext cx="0" cy="0"/>
          <a:chOff x="0" y="0"/>
          <a:chExt cx="0" cy="0"/>
        </a:xfrm>
      </p:grpSpPr>
      <p:pic>
        <p:nvPicPr>
          <p:cNvPr id="4" name="Content Placeholder 4" descr="A colorful object on a white surface&#10;&#10;Description automatically generated">
            <a:extLst>
              <a:ext uri="{FF2B5EF4-FFF2-40B4-BE49-F238E27FC236}">
                <a16:creationId xmlns:a16="http://schemas.microsoft.com/office/drawing/2014/main" id="{62F4ADBF-0DA8-E456-FC7F-42745AAF6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76A063-822A-4F25-DC9B-EDB4CE6D30D8}"/>
              </a:ext>
            </a:extLst>
          </p:cNvPr>
          <p:cNvSpPr>
            <a:spLocks noGrp="1"/>
          </p:cNvSpPr>
          <p:nvPr>
            <p:ph type="title"/>
          </p:nvPr>
        </p:nvSpPr>
        <p:spPr>
          <a:xfrm>
            <a:off x="838200" y="500062"/>
            <a:ext cx="10515600" cy="1325563"/>
          </a:xfrm>
        </p:spPr>
        <p:txBody>
          <a:bodyPr/>
          <a:lstStyle/>
          <a:p>
            <a:pPr algn="ctr"/>
            <a:r>
              <a:rPr lang="en-GB" b="1" dirty="0">
                <a:latin typeface="Century Gothic" panose="020B0502020202020204" pitchFamily="34" charset="0"/>
              </a:rPr>
              <a:t>Jubilee Prayer of Hope</a:t>
            </a:r>
            <a:endParaRPr lang="en-US" b="1" dirty="0">
              <a:latin typeface="Century Gothic" panose="020B0502020202020204" pitchFamily="34" charset="0"/>
            </a:endParaRPr>
          </a:p>
        </p:txBody>
      </p:sp>
      <p:sp>
        <p:nvSpPr>
          <p:cNvPr id="3" name="TextBox 2">
            <a:extLst>
              <a:ext uri="{FF2B5EF4-FFF2-40B4-BE49-F238E27FC236}">
                <a16:creationId xmlns:a16="http://schemas.microsoft.com/office/drawing/2014/main" id="{1109DF0E-771C-5C02-E97B-51A1714289B7}"/>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Send</a:t>
            </a:r>
            <a:endParaRPr lang="en-US" sz="2000" b="1">
              <a:solidFill>
                <a:srgbClr val="368D4F"/>
              </a:solidFill>
              <a:latin typeface="Century Gothic" panose="020B0502020202020204" pitchFamily="34" charset="0"/>
            </a:endParaRPr>
          </a:p>
        </p:txBody>
      </p:sp>
      <p:sp>
        <p:nvSpPr>
          <p:cNvPr id="7" name="Content Placeholder 6">
            <a:extLst>
              <a:ext uri="{FF2B5EF4-FFF2-40B4-BE49-F238E27FC236}">
                <a16:creationId xmlns:a16="http://schemas.microsoft.com/office/drawing/2014/main" id="{A48F941E-D925-E1A4-3CB1-E411F8716AA2}"/>
              </a:ext>
            </a:extLst>
          </p:cNvPr>
          <p:cNvSpPr>
            <a:spLocks noGrp="1"/>
          </p:cNvSpPr>
          <p:nvPr>
            <p:ph idx="1"/>
          </p:nvPr>
        </p:nvSpPr>
        <p:spPr/>
        <p:txBody>
          <a:bodyPr>
            <a:normAutofit fontScale="25000" lnSpcReduction="20000"/>
          </a:bodyPr>
          <a:lstStyle/>
          <a:p>
            <a:pPr marL="0" indent="0" algn="l" rtl="0" fontAlgn="base">
              <a:lnSpc>
                <a:spcPct val="120000"/>
              </a:lnSpc>
              <a:spcBef>
                <a:spcPts val="1200"/>
              </a:spcBef>
              <a:spcAft>
                <a:spcPts val="800"/>
              </a:spcAft>
              <a:buNone/>
            </a:pPr>
            <a:r>
              <a:rPr lang="en-US" sz="12400" b="0" i="0" dirty="0">
                <a:solidFill>
                  <a:srgbClr val="000000"/>
                </a:solidFill>
                <a:effectLst/>
                <a:latin typeface="Century Gothic" panose="020B0502020202020204" pitchFamily="34" charset="0"/>
              </a:rPr>
              <a:t>God, our loving Father, </a:t>
            </a:r>
          </a:p>
          <a:p>
            <a:pPr marL="0" indent="0" algn="l" rtl="0" fontAlgn="base">
              <a:lnSpc>
                <a:spcPct val="120000"/>
              </a:lnSpc>
              <a:spcBef>
                <a:spcPts val="1200"/>
              </a:spcBef>
              <a:spcAft>
                <a:spcPts val="800"/>
              </a:spcAft>
              <a:buNone/>
            </a:pPr>
            <a:r>
              <a:rPr lang="en-US" sz="12400" b="0" i="0" dirty="0">
                <a:solidFill>
                  <a:srgbClr val="000000"/>
                </a:solidFill>
                <a:effectLst/>
                <a:latin typeface="Century Gothic" panose="020B0502020202020204" pitchFamily="34" charset="0"/>
              </a:rPr>
              <a:t>In this Jubilee year, you remind us of our call to love creation. </a:t>
            </a:r>
          </a:p>
          <a:p>
            <a:pPr marL="0" indent="0" algn="l" rtl="0" fontAlgn="base">
              <a:lnSpc>
                <a:spcPct val="120000"/>
              </a:lnSpc>
              <a:spcBef>
                <a:spcPts val="1200"/>
              </a:spcBef>
              <a:spcAft>
                <a:spcPts val="800"/>
              </a:spcAft>
              <a:buNone/>
            </a:pPr>
            <a:r>
              <a:rPr lang="en-US" sz="12400" b="0" i="0" dirty="0">
                <a:solidFill>
                  <a:srgbClr val="000000"/>
                </a:solidFill>
                <a:effectLst/>
                <a:latin typeface="Century Gothic" panose="020B0502020202020204" pitchFamily="34" charset="0"/>
              </a:rPr>
              <a:t>Help us to work together to replant, repair, and renew. </a:t>
            </a:r>
          </a:p>
          <a:p>
            <a:pPr marL="0" indent="0" algn="l" rtl="0" fontAlgn="base">
              <a:lnSpc>
                <a:spcPct val="120000"/>
              </a:lnSpc>
              <a:spcBef>
                <a:spcPts val="1200"/>
              </a:spcBef>
              <a:spcAft>
                <a:spcPts val="800"/>
              </a:spcAft>
              <a:buNone/>
            </a:pPr>
            <a:r>
              <a:rPr lang="en-US" sz="12400" b="1" i="0" dirty="0">
                <a:solidFill>
                  <a:srgbClr val="000000"/>
                </a:solidFill>
                <a:effectLst/>
                <a:latin typeface="Century Gothic" panose="020B0502020202020204" pitchFamily="34" charset="0"/>
              </a:rPr>
              <a:t>Guide us on our journey as pilgrims of hope.</a:t>
            </a:r>
            <a:r>
              <a:rPr lang="en-US" sz="12400" b="0" i="0" dirty="0">
                <a:solidFill>
                  <a:srgbClr val="000000"/>
                </a:solidFill>
                <a:effectLst/>
                <a:latin typeface="Century Gothic" panose="020B0502020202020204" pitchFamily="34" charset="0"/>
              </a:rPr>
              <a:t> </a:t>
            </a:r>
          </a:p>
          <a:p>
            <a:pPr marL="0" indent="0" algn="l" rtl="0" fontAlgn="base">
              <a:lnSpc>
                <a:spcPct val="120000"/>
              </a:lnSpc>
              <a:spcBef>
                <a:spcPts val="1200"/>
              </a:spcBef>
              <a:spcAft>
                <a:spcPts val="800"/>
              </a:spcAft>
              <a:buNone/>
            </a:pPr>
            <a:r>
              <a:rPr lang="en-US" sz="9600" b="0" i="0" dirty="0">
                <a:solidFill>
                  <a:srgbClr val="000000"/>
                </a:solidFill>
                <a:effectLst/>
                <a:latin typeface="Montserrat" panose="00000500000000000000" pitchFamily="2" charset="0"/>
              </a:rPr>
              <a:t> </a:t>
            </a:r>
          </a:p>
          <a:p>
            <a:pPr marL="0" indent="0" algn="l" rtl="0" fontAlgn="base">
              <a:lnSpc>
                <a:spcPts val="1651"/>
              </a:lnSpc>
              <a:spcAft>
                <a:spcPts val="800"/>
              </a:spcAft>
              <a:buNone/>
            </a:pPr>
            <a:r>
              <a:rPr lang="en-US" sz="9600" b="0" i="0" dirty="0">
                <a:solidFill>
                  <a:srgbClr val="000000"/>
                </a:solidFill>
                <a:effectLst/>
                <a:latin typeface="Montserrat" panose="00000500000000000000" pitchFamily="2" charset="0"/>
              </a:rPr>
              <a:t>  </a:t>
            </a:r>
          </a:p>
          <a:p>
            <a:endParaRPr lang="en-US" dirty="0"/>
          </a:p>
        </p:txBody>
      </p:sp>
    </p:spTree>
    <p:extLst>
      <p:ext uri="{BB962C8B-B14F-4D97-AF65-F5344CB8AC3E}">
        <p14:creationId xmlns:p14="http://schemas.microsoft.com/office/powerpoint/2010/main" val="407072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9EEF-79F7-C6DE-7AF7-3F6A1F16F176}"/>
            </a:ext>
          </a:extLst>
        </p:cNvPr>
        <p:cNvGrpSpPr/>
        <p:nvPr/>
      </p:nvGrpSpPr>
      <p:grpSpPr>
        <a:xfrm>
          <a:off x="0" y="0"/>
          <a:ext cx="0" cy="0"/>
          <a:chOff x="0" y="0"/>
          <a:chExt cx="0" cy="0"/>
        </a:xfrm>
      </p:grpSpPr>
      <p:pic>
        <p:nvPicPr>
          <p:cNvPr id="4" name="Content Placeholder 4" descr="A colorful object on a white surface&#10;&#10;Description automatically generated">
            <a:extLst>
              <a:ext uri="{FF2B5EF4-FFF2-40B4-BE49-F238E27FC236}">
                <a16:creationId xmlns:a16="http://schemas.microsoft.com/office/drawing/2014/main" id="{8E1626F0-B5F9-0D68-F233-D9BCAD987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74777A6-CFE8-3DE7-6B64-03F3CFA4A277}"/>
              </a:ext>
            </a:extLst>
          </p:cNvPr>
          <p:cNvSpPr>
            <a:spLocks noGrp="1"/>
          </p:cNvSpPr>
          <p:nvPr>
            <p:ph type="title"/>
          </p:nvPr>
        </p:nvSpPr>
        <p:spPr>
          <a:xfrm>
            <a:off x="838200" y="500062"/>
            <a:ext cx="10515600" cy="1325563"/>
          </a:xfrm>
        </p:spPr>
        <p:txBody>
          <a:bodyPr/>
          <a:lstStyle/>
          <a:p>
            <a:pPr algn="ctr"/>
            <a:r>
              <a:rPr lang="en-GB" b="1" dirty="0">
                <a:latin typeface="Century Gothic" panose="020B0502020202020204" pitchFamily="34" charset="0"/>
              </a:rPr>
              <a:t>Jubilee Prayer of Hope</a:t>
            </a:r>
            <a:endParaRPr lang="en-US" b="1" dirty="0">
              <a:latin typeface="Century Gothic" panose="020B0502020202020204" pitchFamily="34" charset="0"/>
            </a:endParaRPr>
          </a:p>
        </p:txBody>
      </p:sp>
      <p:sp>
        <p:nvSpPr>
          <p:cNvPr id="3" name="TextBox 2">
            <a:extLst>
              <a:ext uri="{FF2B5EF4-FFF2-40B4-BE49-F238E27FC236}">
                <a16:creationId xmlns:a16="http://schemas.microsoft.com/office/drawing/2014/main" id="{8ED6F143-B190-0F88-F1B6-E1EB81183636}"/>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Send</a:t>
            </a:r>
            <a:endParaRPr lang="en-US" sz="2000" b="1">
              <a:solidFill>
                <a:srgbClr val="368D4F"/>
              </a:solidFill>
              <a:latin typeface="Century Gothic" panose="020B0502020202020204" pitchFamily="34" charset="0"/>
            </a:endParaRPr>
          </a:p>
        </p:txBody>
      </p:sp>
      <p:sp>
        <p:nvSpPr>
          <p:cNvPr id="7" name="Content Placeholder 6">
            <a:extLst>
              <a:ext uri="{FF2B5EF4-FFF2-40B4-BE49-F238E27FC236}">
                <a16:creationId xmlns:a16="http://schemas.microsoft.com/office/drawing/2014/main" id="{AE1A1805-87D3-6E5C-A579-2C884B3FA7B8}"/>
              </a:ext>
            </a:extLst>
          </p:cNvPr>
          <p:cNvSpPr>
            <a:spLocks noGrp="1"/>
          </p:cNvSpPr>
          <p:nvPr>
            <p:ph idx="1"/>
          </p:nvPr>
        </p:nvSpPr>
        <p:spPr/>
        <p:txBody>
          <a:bodyPr>
            <a:normAutofit fontScale="32500" lnSpcReduction="20000"/>
          </a:bodyPr>
          <a:lstStyle/>
          <a:p>
            <a:pPr marL="0" indent="0" algn="l" rtl="0" fontAlgn="base">
              <a:lnSpc>
                <a:spcPct val="120000"/>
              </a:lnSpc>
              <a:spcBef>
                <a:spcPts val="1200"/>
              </a:spcBef>
              <a:spcAft>
                <a:spcPts val="800"/>
              </a:spcAft>
              <a:buNone/>
            </a:pPr>
            <a:r>
              <a:rPr lang="en-US" sz="9600" b="0" i="0" dirty="0">
                <a:solidFill>
                  <a:srgbClr val="000000"/>
                </a:solidFill>
                <a:effectLst/>
                <a:latin typeface="Century Gothic" panose="020B0502020202020204" pitchFamily="34" charset="0"/>
              </a:rPr>
              <a:t>Jesus, our light, </a:t>
            </a:r>
          </a:p>
          <a:p>
            <a:pPr marL="0" indent="0" algn="l" rtl="0" fontAlgn="base">
              <a:lnSpc>
                <a:spcPct val="120000"/>
              </a:lnSpc>
              <a:spcBef>
                <a:spcPts val="1200"/>
              </a:spcBef>
              <a:spcAft>
                <a:spcPts val="800"/>
              </a:spcAft>
              <a:buNone/>
            </a:pPr>
            <a:r>
              <a:rPr lang="en-US" sz="9600" b="0" i="0" dirty="0">
                <a:solidFill>
                  <a:srgbClr val="000000"/>
                </a:solidFill>
                <a:effectLst/>
                <a:latin typeface="Century Gothic" panose="020B0502020202020204" pitchFamily="34" charset="0"/>
              </a:rPr>
              <a:t>In this Jubilee year, you remind us of our call to love our </a:t>
            </a:r>
            <a:r>
              <a:rPr lang="en-US" sz="9600" b="0" i="0" dirty="0" err="1">
                <a:solidFill>
                  <a:srgbClr val="000000"/>
                </a:solidFill>
                <a:effectLst/>
                <a:latin typeface="Century Gothic" panose="020B0502020202020204" pitchFamily="34" charset="0"/>
              </a:rPr>
              <a:t>neighbours</a:t>
            </a:r>
            <a:r>
              <a:rPr lang="en-US" sz="9600" b="0" i="0" dirty="0">
                <a:solidFill>
                  <a:srgbClr val="000000"/>
                </a:solidFill>
                <a:effectLst/>
                <a:latin typeface="Century Gothic" panose="020B0502020202020204" pitchFamily="34" charset="0"/>
              </a:rPr>
              <a:t> and to set free those who suffer. </a:t>
            </a:r>
          </a:p>
          <a:p>
            <a:pPr marL="0" indent="0" algn="l" rtl="0" fontAlgn="base">
              <a:lnSpc>
                <a:spcPct val="120000"/>
              </a:lnSpc>
              <a:spcBef>
                <a:spcPts val="1200"/>
              </a:spcBef>
              <a:spcAft>
                <a:spcPts val="800"/>
              </a:spcAft>
              <a:buNone/>
            </a:pPr>
            <a:r>
              <a:rPr lang="en-US" sz="9600" b="0" i="0" dirty="0">
                <a:solidFill>
                  <a:srgbClr val="000000"/>
                </a:solidFill>
                <a:effectLst/>
                <a:latin typeface="Century Gothic" panose="020B0502020202020204" pitchFamily="34" charset="0"/>
              </a:rPr>
              <a:t>Help us to treat everyone with dignity; to be fair; forgiving; and kind. </a:t>
            </a:r>
          </a:p>
          <a:p>
            <a:pPr marL="0" indent="0" algn="l" rtl="0" fontAlgn="base">
              <a:lnSpc>
                <a:spcPct val="120000"/>
              </a:lnSpc>
              <a:spcBef>
                <a:spcPts val="1200"/>
              </a:spcBef>
              <a:spcAft>
                <a:spcPts val="800"/>
              </a:spcAft>
              <a:buNone/>
            </a:pPr>
            <a:r>
              <a:rPr lang="en-US" sz="9600" b="1" i="0" dirty="0">
                <a:solidFill>
                  <a:srgbClr val="000000"/>
                </a:solidFill>
                <a:effectLst/>
                <a:latin typeface="Century Gothic" panose="020B0502020202020204" pitchFamily="34" charset="0"/>
              </a:rPr>
              <a:t>Guide us on our journey as pilgrims of hope.</a:t>
            </a:r>
            <a:r>
              <a:rPr lang="en-US" sz="9600" b="0" i="0" dirty="0">
                <a:solidFill>
                  <a:srgbClr val="000000"/>
                </a:solidFill>
                <a:effectLst/>
                <a:latin typeface="Century Gothic" panose="020B0502020202020204" pitchFamily="34" charset="0"/>
              </a:rPr>
              <a:t> </a:t>
            </a:r>
          </a:p>
          <a:p>
            <a:pPr marL="0" indent="0" algn="l" rtl="0" fontAlgn="base">
              <a:lnSpc>
                <a:spcPts val="1651"/>
              </a:lnSpc>
              <a:spcAft>
                <a:spcPts val="800"/>
              </a:spcAft>
              <a:buNone/>
            </a:pPr>
            <a:r>
              <a:rPr lang="en-US" sz="9600" b="0" i="0" dirty="0">
                <a:solidFill>
                  <a:srgbClr val="000000"/>
                </a:solidFill>
                <a:effectLst/>
                <a:latin typeface="Montserrat" panose="00000500000000000000" pitchFamily="2" charset="0"/>
              </a:rPr>
              <a:t>  </a:t>
            </a:r>
          </a:p>
          <a:p>
            <a:endParaRPr lang="en-US" dirty="0"/>
          </a:p>
        </p:txBody>
      </p:sp>
    </p:spTree>
    <p:extLst>
      <p:ext uri="{BB962C8B-B14F-4D97-AF65-F5344CB8AC3E}">
        <p14:creationId xmlns:p14="http://schemas.microsoft.com/office/powerpoint/2010/main" val="122241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90AD-F4D4-9C5D-4721-C74320E3BD44}"/>
            </a:ext>
          </a:extLst>
        </p:cNvPr>
        <p:cNvGrpSpPr/>
        <p:nvPr/>
      </p:nvGrpSpPr>
      <p:grpSpPr>
        <a:xfrm>
          <a:off x="0" y="0"/>
          <a:ext cx="0" cy="0"/>
          <a:chOff x="0" y="0"/>
          <a:chExt cx="0" cy="0"/>
        </a:xfrm>
      </p:grpSpPr>
      <p:pic>
        <p:nvPicPr>
          <p:cNvPr id="4" name="Content Placeholder 4" descr="A colorful object on a white surface&#10;&#10;Description automatically generated">
            <a:extLst>
              <a:ext uri="{FF2B5EF4-FFF2-40B4-BE49-F238E27FC236}">
                <a16:creationId xmlns:a16="http://schemas.microsoft.com/office/drawing/2014/main" id="{2A3D8D23-89EC-732E-8DDF-80B7D7072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D6276A-4592-4BEA-CB67-B041D7183BC9}"/>
              </a:ext>
            </a:extLst>
          </p:cNvPr>
          <p:cNvSpPr>
            <a:spLocks noGrp="1"/>
          </p:cNvSpPr>
          <p:nvPr>
            <p:ph type="title"/>
          </p:nvPr>
        </p:nvSpPr>
        <p:spPr>
          <a:xfrm>
            <a:off x="838200" y="500062"/>
            <a:ext cx="10515600" cy="1325563"/>
          </a:xfrm>
        </p:spPr>
        <p:txBody>
          <a:bodyPr/>
          <a:lstStyle/>
          <a:p>
            <a:pPr algn="ctr"/>
            <a:r>
              <a:rPr lang="en-GB" b="1" dirty="0">
                <a:latin typeface="Century Gothic" panose="020B0502020202020204" pitchFamily="34" charset="0"/>
              </a:rPr>
              <a:t>Jubilee Prayer</a:t>
            </a:r>
            <a:endParaRPr lang="en-US" b="1" dirty="0">
              <a:latin typeface="Century Gothic" panose="020B0502020202020204" pitchFamily="34" charset="0"/>
            </a:endParaRPr>
          </a:p>
        </p:txBody>
      </p:sp>
      <p:sp>
        <p:nvSpPr>
          <p:cNvPr id="3" name="TextBox 2">
            <a:extLst>
              <a:ext uri="{FF2B5EF4-FFF2-40B4-BE49-F238E27FC236}">
                <a16:creationId xmlns:a16="http://schemas.microsoft.com/office/drawing/2014/main" id="{1DB6A923-0B59-E209-B20A-1A01DBF6B2A0}"/>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Send</a:t>
            </a:r>
            <a:endParaRPr lang="en-US" sz="2000" b="1">
              <a:solidFill>
                <a:srgbClr val="368D4F"/>
              </a:solidFill>
              <a:latin typeface="Century Gothic" panose="020B0502020202020204" pitchFamily="34" charset="0"/>
            </a:endParaRPr>
          </a:p>
        </p:txBody>
      </p:sp>
      <p:sp>
        <p:nvSpPr>
          <p:cNvPr id="7" name="Content Placeholder 6">
            <a:extLst>
              <a:ext uri="{FF2B5EF4-FFF2-40B4-BE49-F238E27FC236}">
                <a16:creationId xmlns:a16="http://schemas.microsoft.com/office/drawing/2014/main" id="{9E81366C-E1C2-560C-2D08-7BD07CA8FB64}"/>
              </a:ext>
            </a:extLst>
          </p:cNvPr>
          <p:cNvSpPr>
            <a:spLocks noGrp="1"/>
          </p:cNvSpPr>
          <p:nvPr>
            <p:ph idx="1"/>
          </p:nvPr>
        </p:nvSpPr>
        <p:spPr/>
        <p:txBody>
          <a:bodyPr>
            <a:normAutofit lnSpcReduction="10000"/>
          </a:bodyPr>
          <a:lstStyle/>
          <a:p>
            <a:pPr marL="0" indent="0" fontAlgn="base">
              <a:lnSpc>
                <a:spcPct val="100000"/>
              </a:lnSpc>
              <a:spcAft>
                <a:spcPts val="800"/>
              </a:spcAft>
              <a:buNone/>
            </a:pPr>
            <a:r>
              <a:rPr lang="en-US" sz="3100" b="0" i="0" dirty="0">
                <a:solidFill>
                  <a:srgbClr val="000000"/>
                </a:solidFill>
                <a:effectLst/>
                <a:latin typeface="Century Gothic" panose="020B0502020202020204" pitchFamily="34" charset="0"/>
              </a:rPr>
              <a:t>Holy Spirit, our inspiration, </a:t>
            </a:r>
          </a:p>
          <a:p>
            <a:pPr marL="0" indent="0" algn="l" rtl="0" fontAlgn="base">
              <a:lnSpc>
                <a:spcPct val="100000"/>
              </a:lnSpc>
              <a:spcAft>
                <a:spcPts val="800"/>
              </a:spcAft>
              <a:buNone/>
            </a:pPr>
            <a:r>
              <a:rPr lang="en-US" sz="3100" b="0" i="0" dirty="0">
                <a:solidFill>
                  <a:srgbClr val="000000"/>
                </a:solidFill>
                <a:effectLst/>
                <a:latin typeface="Century Gothic" panose="020B0502020202020204" pitchFamily="34" charset="0"/>
              </a:rPr>
              <a:t>In this Jubilee year, you remind us of our call to grow in faith and love. </a:t>
            </a:r>
          </a:p>
          <a:p>
            <a:pPr marL="0" indent="0" algn="l" rtl="0" fontAlgn="base">
              <a:lnSpc>
                <a:spcPct val="100000"/>
              </a:lnSpc>
              <a:spcAft>
                <a:spcPts val="800"/>
              </a:spcAft>
              <a:buNone/>
            </a:pPr>
            <a:r>
              <a:rPr lang="en-US" sz="3100" b="0" i="0" dirty="0">
                <a:solidFill>
                  <a:srgbClr val="000000"/>
                </a:solidFill>
                <a:effectLst/>
                <a:latin typeface="Century Gothic" panose="020B0502020202020204" pitchFamily="34" charset="0"/>
              </a:rPr>
              <a:t>Help us to hear you in scripture, to see Jesus in others, and to feel united as God’s global family. </a:t>
            </a:r>
          </a:p>
          <a:p>
            <a:pPr marL="0" indent="0" algn="l" rtl="0" fontAlgn="base">
              <a:lnSpc>
                <a:spcPct val="100000"/>
              </a:lnSpc>
              <a:spcAft>
                <a:spcPts val="800"/>
              </a:spcAft>
              <a:buNone/>
            </a:pPr>
            <a:r>
              <a:rPr lang="en-US" sz="3100" b="1" i="0" dirty="0">
                <a:solidFill>
                  <a:srgbClr val="000000"/>
                </a:solidFill>
                <a:effectLst/>
                <a:latin typeface="Century Gothic" panose="020B0502020202020204" pitchFamily="34" charset="0"/>
              </a:rPr>
              <a:t>Guide us on our journey as pilgrims of hope.</a:t>
            </a:r>
            <a:r>
              <a:rPr lang="en-US" sz="3100" b="0" i="0" dirty="0">
                <a:solidFill>
                  <a:srgbClr val="000000"/>
                </a:solidFill>
                <a:effectLst/>
                <a:latin typeface="Century Gothic" panose="020B0502020202020204" pitchFamily="34" charset="0"/>
              </a:rPr>
              <a:t> </a:t>
            </a:r>
          </a:p>
          <a:p>
            <a:pPr marL="0" indent="0" algn="l" rtl="0" fontAlgn="base">
              <a:lnSpc>
                <a:spcPct val="100000"/>
              </a:lnSpc>
              <a:spcAft>
                <a:spcPts val="800"/>
              </a:spcAft>
              <a:buNone/>
            </a:pPr>
            <a:r>
              <a:rPr lang="en-US" sz="3100" b="1" i="0" dirty="0">
                <a:solidFill>
                  <a:srgbClr val="000000"/>
                </a:solidFill>
                <a:effectLst/>
                <a:latin typeface="Century Gothic" panose="020B0502020202020204" pitchFamily="34" charset="0"/>
              </a:rPr>
              <a:t>Amen</a:t>
            </a:r>
            <a:r>
              <a:rPr lang="en-US" sz="3100" b="0" i="0" dirty="0">
                <a:solidFill>
                  <a:srgbClr val="000000"/>
                </a:solidFill>
                <a:effectLst/>
                <a:latin typeface="Century Gothic" panose="020B0502020202020204" pitchFamily="34" charset="0"/>
              </a:rPr>
              <a:t> </a:t>
            </a:r>
          </a:p>
          <a:p>
            <a:endParaRPr lang="en-US" dirty="0"/>
          </a:p>
        </p:txBody>
      </p:sp>
    </p:spTree>
    <p:extLst>
      <p:ext uri="{BB962C8B-B14F-4D97-AF65-F5344CB8AC3E}">
        <p14:creationId xmlns:p14="http://schemas.microsoft.com/office/powerpoint/2010/main" val="143037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A616-C9B2-8297-3A88-27564524C369}"/>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28EF446B-7FE3-1962-F91E-BDED38B963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a:extLst>
              <a:ext uri="{FF2B5EF4-FFF2-40B4-BE49-F238E27FC236}">
                <a16:creationId xmlns:a16="http://schemas.microsoft.com/office/drawing/2014/main" id="{23E8D522-0B09-B0EE-4E71-BD2124971B43}"/>
              </a:ext>
            </a:extLst>
          </p:cNvPr>
          <p:cNvSpPr txBox="1"/>
          <p:nvPr/>
        </p:nvSpPr>
        <p:spPr>
          <a:xfrm>
            <a:off x="1643743" y="2828835"/>
            <a:ext cx="8708572" cy="523220"/>
          </a:xfrm>
          <a:prstGeom prst="rect">
            <a:avLst/>
          </a:prstGeom>
          <a:noFill/>
        </p:spPr>
        <p:txBody>
          <a:bodyPr wrap="square" rtlCol="0">
            <a:spAutoFit/>
          </a:bodyPr>
          <a:lstStyle/>
          <a:p>
            <a:pPr algn="ctr"/>
            <a:r>
              <a:rPr lang="en-GB" sz="2800" b="1" dirty="0">
                <a:latin typeface="Century Gothic" panose="020B0502020202020204" pitchFamily="34" charset="0"/>
              </a:rPr>
              <a:t>What does freedom look like?</a:t>
            </a:r>
            <a:endParaRPr lang="en-US" sz="2800" b="1" dirty="0">
              <a:latin typeface="Century Gothic" panose="020B0502020202020204" pitchFamily="34" charset="0"/>
            </a:endParaRPr>
          </a:p>
        </p:txBody>
      </p:sp>
      <p:pic>
        <p:nvPicPr>
          <p:cNvPr id="6" name="Picture 5" descr="A barbed wire fence with a mural on the side of a building&#10;&#10;Description automatically generated">
            <a:extLst>
              <a:ext uri="{FF2B5EF4-FFF2-40B4-BE49-F238E27FC236}">
                <a16:creationId xmlns:a16="http://schemas.microsoft.com/office/drawing/2014/main" id="{82596FCA-4296-2244-0085-8C75F9256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57" y="4139148"/>
            <a:ext cx="2841172" cy="2130879"/>
          </a:xfrm>
          <a:prstGeom prst="rect">
            <a:avLst/>
          </a:prstGeom>
        </p:spPr>
      </p:pic>
      <p:pic>
        <p:nvPicPr>
          <p:cNvPr id="8" name="Picture 7" descr="A person looking out of a car window&#10;&#10;Description automatically generated">
            <a:extLst>
              <a:ext uri="{FF2B5EF4-FFF2-40B4-BE49-F238E27FC236}">
                <a16:creationId xmlns:a16="http://schemas.microsoft.com/office/drawing/2014/main" id="{3C500097-1CB5-E460-6361-45985E3F0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4261" y="3659821"/>
            <a:ext cx="3196902" cy="2130879"/>
          </a:xfrm>
          <a:prstGeom prst="rect">
            <a:avLst/>
          </a:prstGeom>
        </p:spPr>
      </p:pic>
      <p:pic>
        <p:nvPicPr>
          <p:cNvPr id="10" name="Picture 9" descr="Hot air balloons in the sky&#10;&#10;Description automatically generated">
            <a:extLst>
              <a:ext uri="{FF2B5EF4-FFF2-40B4-BE49-F238E27FC236}">
                <a16:creationId xmlns:a16="http://schemas.microsoft.com/office/drawing/2014/main" id="{2C1B79BF-6D18-2DB1-BA56-B290B13B2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512" y="345075"/>
            <a:ext cx="1792514" cy="2688771"/>
          </a:xfrm>
          <a:prstGeom prst="rect">
            <a:avLst/>
          </a:prstGeom>
        </p:spPr>
      </p:pic>
      <p:pic>
        <p:nvPicPr>
          <p:cNvPr id="12" name="Picture 11" descr="A person jumping in the air&#10;&#10;Description automatically generated">
            <a:extLst>
              <a:ext uri="{FF2B5EF4-FFF2-40B4-BE49-F238E27FC236}">
                <a16:creationId xmlns:a16="http://schemas.microsoft.com/office/drawing/2014/main" id="{229A5489-0A27-3CD9-EB92-B6C26B07F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5104" y="345075"/>
            <a:ext cx="3452117" cy="2128805"/>
          </a:xfrm>
          <a:prstGeom prst="rect">
            <a:avLst/>
          </a:prstGeom>
        </p:spPr>
      </p:pic>
      <p:pic>
        <p:nvPicPr>
          <p:cNvPr id="14" name="Picture 13" descr="A person jumping in the air&#10;&#10;Description automatically generated">
            <a:extLst>
              <a:ext uri="{FF2B5EF4-FFF2-40B4-BE49-F238E27FC236}">
                <a16:creationId xmlns:a16="http://schemas.microsoft.com/office/drawing/2014/main" id="{B9D72313-91F0-2C47-5727-AB12ABD944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472" y="365125"/>
            <a:ext cx="2074542" cy="3082244"/>
          </a:xfrm>
          <a:prstGeom prst="rect">
            <a:avLst/>
          </a:prstGeom>
        </p:spPr>
      </p:pic>
      <p:pic>
        <p:nvPicPr>
          <p:cNvPr id="16" name="Picture 15" descr="A person with a megaphone&#10;&#10;Description automatically generated">
            <a:extLst>
              <a:ext uri="{FF2B5EF4-FFF2-40B4-BE49-F238E27FC236}">
                <a16:creationId xmlns:a16="http://schemas.microsoft.com/office/drawing/2014/main" id="{E0C21D52-5EC3-571A-9443-E8AD9B437E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5843" y="3699937"/>
            <a:ext cx="3062613" cy="2041742"/>
          </a:xfrm>
          <a:prstGeom prst="rect">
            <a:avLst/>
          </a:prstGeom>
        </p:spPr>
      </p:pic>
      <p:sp>
        <p:nvSpPr>
          <p:cNvPr id="4" name="TextBox 3">
            <a:extLst>
              <a:ext uri="{FF2B5EF4-FFF2-40B4-BE49-F238E27FC236}">
                <a16:creationId xmlns:a16="http://schemas.microsoft.com/office/drawing/2014/main" id="{F10A42B8-100A-2A55-CB7A-394CC0BC2EAD}"/>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Gather</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2284603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olorful object on a white surface&#10;&#10;Description automatically generated">
            <a:extLst>
              <a:ext uri="{FF2B5EF4-FFF2-40B4-BE49-F238E27FC236}">
                <a16:creationId xmlns:a16="http://schemas.microsoft.com/office/drawing/2014/main" id="{9347714A-E648-05FE-F062-CB781B92C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60C4DD-1610-7CEC-60AF-D00C4F31D8FB}"/>
              </a:ext>
            </a:extLst>
          </p:cNvPr>
          <p:cNvSpPr>
            <a:spLocks noGrp="1"/>
          </p:cNvSpPr>
          <p:nvPr>
            <p:ph type="title"/>
          </p:nvPr>
        </p:nvSpPr>
        <p:spPr>
          <a:xfrm>
            <a:off x="838199" y="1040040"/>
            <a:ext cx="10515600" cy="1325563"/>
          </a:xfrm>
        </p:spPr>
        <p:txBody>
          <a:bodyPr/>
          <a:lstStyle/>
          <a:p>
            <a:pPr algn="ctr"/>
            <a:r>
              <a:rPr lang="en-GB" b="1" dirty="0">
                <a:latin typeface="Century Gothic" panose="020B0502020202020204" pitchFamily="34" charset="0"/>
              </a:rPr>
              <a:t>Scripture reading</a:t>
            </a:r>
            <a:br>
              <a:rPr lang="en-GB" b="1" dirty="0">
                <a:latin typeface="Century Gothic" panose="020B0502020202020204" pitchFamily="34" charset="0"/>
              </a:rPr>
            </a:br>
            <a:r>
              <a:rPr lang="en-GB" b="1" dirty="0">
                <a:latin typeface="Century Gothic" panose="020B0502020202020204" pitchFamily="34" charset="0"/>
              </a:rPr>
              <a:t> Luke 4: 14-21 (ESV)</a:t>
            </a:r>
            <a:endParaRPr lang="en-US" b="1" dirty="0">
              <a:latin typeface="Century Gothic" panose="020B0502020202020204" pitchFamily="34" charset="0"/>
            </a:endParaRPr>
          </a:p>
        </p:txBody>
      </p:sp>
      <p:pic>
        <p:nvPicPr>
          <p:cNvPr id="6" name="Content Placeholder 5" descr="A group of books with a red and green flag behind them&#10;&#10;Description automatically generated">
            <a:extLst>
              <a:ext uri="{FF2B5EF4-FFF2-40B4-BE49-F238E27FC236}">
                <a16:creationId xmlns:a16="http://schemas.microsoft.com/office/drawing/2014/main" id="{B9954DD9-1F52-7559-6568-7EBE4410A9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8928" y="2567442"/>
            <a:ext cx="5435399" cy="3057412"/>
          </a:xfrm>
        </p:spPr>
      </p:pic>
      <p:sp>
        <p:nvSpPr>
          <p:cNvPr id="3" name="TextBox 2">
            <a:extLst>
              <a:ext uri="{FF2B5EF4-FFF2-40B4-BE49-F238E27FC236}">
                <a16:creationId xmlns:a16="http://schemas.microsoft.com/office/drawing/2014/main" id="{137F217C-7681-48B1-B04D-2070832B4244}"/>
              </a:ext>
            </a:extLst>
          </p:cNvPr>
          <p:cNvSpPr txBox="1"/>
          <p:nvPr/>
        </p:nvSpPr>
        <p:spPr>
          <a:xfrm>
            <a:off x="6801856" y="6292820"/>
            <a:ext cx="6553200" cy="400110"/>
          </a:xfrm>
          <a:prstGeom prst="rect">
            <a:avLst/>
          </a:prstGeom>
          <a:noFill/>
        </p:spPr>
        <p:txBody>
          <a:bodyPr wrap="square" rtlCol="0">
            <a:spAutoFit/>
          </a:bodyPr>
          <a:lstStyle/>
          <a:p>
            <a:pPr algn="ctr"/>
            <a:r>
              <a:rPr lang="en-GB" sz="2000" b="1" dirty="0">
                <a:solidFill>
                  <a:srgbClr val="368D4F"/>
                </a:solidFill>
                <a:latin typeface="Century Gothic" panose="020B0502020202020204" pitchFamily="34" charset="0"/>
              </a:rPr>
              <a:t>Word</a:t>
            </a:r>
            <a:endParaRPr lang="en-US" sz="2000" b="1" dirty="0">
              <a:solidFill>
                <a:srgbClr val="368D4F"/>
              </a:solidFill>
              <a:latin typeface="Century Gothic" panose="020B0502020202020204" pitchFamily="34" charset="0"/>
            </a:endParaRPr>
          </a:p>
        </p:txBody>
      </p:sp>
    </p:spTree>
    <p:extLst>
      <p:ext uri="{BB962C8B-B14F-4D97-AF65-F5344CB8AC3E}">
        <p14:creationId xmlns:p14="http://schemas.microsoft.com/office/powerpoint/2010/main" val="218801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A616-C9B2-8297-3A88-27564524C369}"/>
              </a:ext>
            </a:extLst>
          </p:cNvPr>
          <p:cNvSpPr>
            <a:spLocks noGrp="1"/>
          </p:cNvSpPr>
          <p:nvPr>
            <p:ph type="title"/>
          </p:nvPr>
        </p:nvSpPr>
        <p:spPr/>
        <p:txBody>
          <a:bodyPr/>
          <a:lstStyle/>
          <a:p>
            <a:endParaRPr lang="en-US"/>
          </a:p>
        </p:txBody>
      </p:sp>
      <p:pic>
        <p:nvPicPr>
          <p:cNvPr id="5" name="Content Placeholder 4" descr="A colorful object on a white surface&#10;&#10;Description automatically generated">
            <a:extLst>
              <a:ext uri="{FF2B5EF4-FFF2-40B4-BE49-F238E27FC236}">
                <a16:creationId xmlns:a16="http://schemas.microsoft.com/office/drawing/2014/main" id="{28EF446B-7FE3-1962-F91E-BDED38B963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TextBox 2">
            <a:extLst>
              <a:ext uri="{FF2B5EF4-FFF2-40B4-BE49-F238E27FC236}">
                <a16:creationId xmlns:a16="http://schemas.microsoft.com/office/drawing/2014/main" id="{44B97504-46CD-2B6D-018E-001DCCA87320}"/>
              </a:ext>
            </a:extLst>
          </p:cNvPr>
          <p:cNvSpPr txBox="1"/>
          <p:nvPr/>
        </p:nvSpPr>
        <p:spPr>
          <a:xfrm>
            <a:off x="1981200" y="1027906"/>
            <a:ext cx="8229600" cy="5109091"/>
          </a:xfrm>
          <a:prstGeom prst="rect">
            <a:avLst/>
          </a:prstGeom>
          <a:noFill/>
        </p:spPr>
        <p:txBody>
          <a:bodyPr wrap="square" rtlCol="0">
            <a:spAutoFit/>
          </a:bodyPr>
          <a:lstStyle/>
          <a:p>
            <a:pPr algn="ctr"/>
            <a:r>
              <a:rPr lang="en-GB" sz="2000" dirty="0">
                <a:latin typeface="Century Gothic" panose="020B0502020202020204" pitchFamily="34" charset="0"/>
              </a:rPr>
              <a:t>In Luke 4 Jesus explains….</a:t>
            </a:r>
          </a:p>
          <a:p>
            <a:pPr algn="ctr"/>
            <a:endParaRPr lang="en-GB" sz="3600" dirty="0">
              <a:latin typeface="Century Gothic" panose="020B0502020202020204" pitchFamily="34" charset="0"/>
            </a:endParaRPr>
          </a:p>
          <a:p>
            <a:pPr algn="ctr"/>
            <a:r>
              <a:rPr lang="en-GB" sz="3600" dirty="0">
                <a:latin typeface="Century Gothic" panose="020B0502020202020204" pitchFamily="34" charset="0"/>
              </a:rPr>
              <a:t>He has come for </a:t>
            </a:r>
            <a:r>
              <a:rPr lang="en-GB" sz="3600" b="1" dirty="0">
                <a:solidFill>
                  <a:srgbClr val="DF2734"/>
                </a:solidFill>
                <a:latin typeface="Century Gothic" panose="020B0502020202020204" pitchFamily="34" charset="0"/>
              </a:rPr>
              <a:t>FREEDOM</a:t>
            </a:r>
          </a:p>
          <a:p>
            <a:pPr algn="ctr"/>
            <a:r>
              <a:rPr lang="en-GB" sz="3600" dirty="0">
                <a:latin typeface="Century Gothic" panose="020B0502020202020204" pitchFamily="34" charset="0"/>
              </a:rPr>
              <a:t>He has come to </a:t>
            </a:r>
            <a:r>
              <a:rPr lang="en-GB" sz="3600" b="1" dirty="0">
                <a:solidFill>
                  <a:srgbClr val="52CAF3"/>
                </a:solidFill>
                <a:latin typeface="Century Gothic" panose="020B0502020202020204" pitchFamily="34" charset="0"/>
              </a:rPr>
              <a:t>RELEASE PEOPLE</a:t>
            </a:r>
          </a:p>
          <a:p>
            <a:pPr algn="ctr"/>
            <a:r>
              <a:rPr lang="en-GB" sz="3600" dirty="0">
                <a:latin typeface="Century Gothic" panose="020B0502020202020204" pitchFamily="34" charset="0"/>
              </a:rPr>
              <a:t>He has come to bring </a:t>
            </a:r>
            <a:r>
              <a:rPr lang="en-GB" sz="3600" b="1" dirty="0">
                <a:solidFill>
                  <a:srgbClr val="FAC719"/>
                </a:solidFill>
                <a:latin typeface="Century Gothic" panose="020B0502020202020204" pitchFamily="34" charset="0"/>
              </a:rPr>
              <a:t>LIGHT</a:t>
            </a:r>
          </a:p>
          <a:p>
            <a:pPr algn="ctr"/>
            <a:r>
              <a:rPr lang="en-GB" sz="3600" dirty="0">
                <a:latin typeface="Century Gothic" panose="020B0502020202020204" pitchFamily="34" charset="0"/>
              </a:rPr>
              <a:t>He has come to </a:t>
            </a:r>
            <a:r>
              <a:rPr lang="en-GB" sz="3600" b="1" dirty="0">
                <a:solidFill>
                  <a:srgbClr val="3F76C5"/>
                </a:solidFill>
                <a:latin typeface="Century Gothic" panose="020B0502020202020204" pitchFamily="34" charset="0"/>
              </a:rPr>
              <a:t>RESTORE</a:t>
            </a:r>
          </a:p>
          <a:p>
            <a:pPr algn="ctr"/>
            <a:endParaRPr lang="en-GB" sz="3600" dirty="0">
              <a:latin typeface="Century Gothic" panose="020B0502020202020204" pitchFamily="34" charset="0"/>
            </a:endParaRPr>
          </a:p>
          <a:p>
            <a:pPr algn="ctr"/>
            <a:r>
              <a:rPr lang="en-GB" sz="3600" dirty="0">
                <a:solidFill>
                  <a:srgbClr val="E12832"/>
                </a:solidFill>
                <a:latin typeface="Century Gothic" panose="020B0502020202020204" pitchFamily="34" charset="0"/>
              </a:rPr>
              <a:t>He has come to bring </a:t>
            </a:r>
            <a:r>
              <a:rPr lang="en-GB" sz="3600" b="1" dirty="0">
                <a:solidFill>
                  <a:srgbClr val="E12832"/>
                </a:solidFill>
                <a:latin typeface="Century Gothic" panose="020B0502020202020204" pitchFamily="34" charset="0"/>
              </a:rPr>
              <a:t>JUBILEE</a:t>
            </a:r>
            <a:r>
              <a:rPr lang="en-GB" sz="3600" dirty="0">
                <a:solidFill>
                  <a:srgbClr val="E12832"/>
                </a:solidFill>
                <a:latin typeface="Century Gothic" panose="020B0502020202020204" pitchFamily="34" charset="0"/>
              </a:rPr>
              <a:t> for every person….!</a:t>
            </a:r>
          </a:p>
          <a:p>
            <a:endParaRPr lang="en-GB" dirty="0"/>
          </a:p>
        </p:txBody>
      </p:sp>
      <p:sp>
        <p:nvSpPr>
          <p:cNvPr id="4" name="TextBox 3">
            <a:extLst>
              <a:ext uri="{FF2B5EF4-FFF2-40B4-BE49-F238E27FC236}">
                <a16:creationId xmlns:a16="http://schemas.microsoft.com/office/drawing/2014/main" id="{76B803D5-D028-BF46-2D4E-6DD0502F7B5B}"/>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Word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387689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orful object on a white surface&#10;&#10;Description automatically generated">
            <a:extLst>
              <a:ext uri="{FF2B5EF4-FFF2-40B4-BE49-F238E27FC236}">
                <a16:creationId xmlns:a16="http://schemas.microsoft.com/office/drawing/2014/main" id="{351B5C76-541C-EF93-024B-5D987BECE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74"/>
            <a:ext cx="12192000" cy="6858000"/>
          </a:xfrm>
          <a:prstGeom prst="rect">
            <a:avLst/>
          </a:prstGeom>
        </p:spPr>
      </p:pic>
      <p:sp>
        <p:nvSpPr>
          <p:cNvPr id="2" name="Title 1">
            <a:extLst>
              <a:ext uri="{FF2B5EF4-FFF2-40B4-BE49-F238E27FC236}">
                <a16:creationId xmlns:a16="http://schemas.microsoft.com/office/drawing/2014/main" id="{5E4D047D-E6CB-4515-01BE-A5FCBA5E573E}"/>
              </a:ext>
            </a:extLst>
          </p:cNvPr>
          <p:cNvSpPr>
            <a:spLocks noGrp="1"/>
          </p:cNvSpPr>
          <p:nvPr>
            <p:ph type="title"/>
          </p:nvPr>
        </p:nvSpPr>
        <p:spPr/>
        <p:txBody>
          <a:bodyPr/>
          <a:lstStyle/>
          <a:p>
            <a:pPr algn="ctr"/>
            <a:r>
              <a:rPr lang="en-GB" b="1" dirty="0">
                <a:latin typeface="Century Gothic" panose="020B0502020202020204" pitchFamily="34" charset="0"/>
              </a:rPr>
              <a:t>What is a Jubilee?</a:t>
            </a:r>
            <a:endParaRPr lang="en-US" b="1" dirty="0">
              <a:latin typeface="Century Gothic" panose="020B0502020202020204" pitchFamily="34" charset="0"/>
            </a:endParaRPr>
          </a:p>
        </p:txBody>
      </p:sp>
      <p:pic>
        <p:nvPicPr>
          <p:cNvPr id="6" name="Online Media 5" title="Jubilee for Schools Animation | CAFOD">
            <a:hlinkClick r:id="" action="ppaction://media"/>
            <a:extLst>
              <a:ext uri="{FF2B5EF4-FFF2-40B4-BE49-F238E27FC236}">
                <a16:creationId xmlns:a16="http://schemas.microsoft.com/office/drawing/2014/main" id="{740D1962-F0CA-BD15-B342-FFD5B9A28B7C}"/>
              </a:ext>
            </a:extLst>
          </p:cNvPr>
          <p:cNvPicPr>
            <a:picLocks noGrp="1" noRot="1" noChangeAspect="1"/>
          </p:cNvPicPr>
          <p:nvPr>
            <p:ph idx="1"/>
            <a:videoFile r:link="rId1"/>
          </p:nvPr>
        </p:nvPicPr>
        <p:blipFill>
          <a:blip r:embed="rId4"/>
          <a:stretch>
            <a:fillRect/>
          </a:stretch>
        </p:blipFill>
        <p:spPr>
          <a:xfrm>
            <a:off x="2244725" y="1825625"/>
            <a:ext cx="7700963" cy="4351338"/>
          </a:xfrm>
          <a:prstGeom prst="rect">
            <a:avLst/>
          </a:prstGeom>
        </p:spPr>
      </p:pic>
      <p:sp>
        <p:nvSpPr>
          <p:cNvPr id="3" name="TextBox 2">
            <a:extLst>
              <a:ext uri="{FF2B5EF4-FFF2-40B4-BE49-F238E27FC236}">
                <a16:creationId xmlns:a16="http://schemas.microsoft.com/office/drawing/2014/main" id="{397A1FFF-D408-A953-DED9-C414B1DDC4E5}"/>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Respond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11270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olorful object on a white surface&#10;&#10;Description automatically generated">
            <a:extLst>
              <a:ext uri="{FF2B5EF4-FFF2-40B4-BE49-F238E27FC236}">
                <a16:creationId xmlns:a16="http://schemas.microsoft.com/office/drawing/2014/main" id="{74B8E9CC-DF60-6B30-A7E4-15F6C2B68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Content Placeholder 6" descr="Yellow lines on a black background&#10;&#10;Description automatically generated">
            <a:extLst>
              <a:ext uri="{FF2B5EF4-FFF2-40B4-BE49-F238E27FC236}">
                <a16:creationId xmlns:a16="http://schemas.microsoft.com/office/drawing/2014/main" id="{F197FA1E-F551-C2D7-5AC8-4D460898F845}"/>
              </a:ext>
            </a:extLst>
          </p:cNvPr>
          <p:cNvPicPr>
            <a:picLocks noChangeAspect="1"/>
          </p:cNvPicPr>
          <p:nvPr/>
        </p:nvPicPr>
        <p:blipFill>
          <a:blip r:embed="rId3">
            <a:extLst>
              <a:ext uri="{28A0092B-C50C-407E-A947-70E740481C1C}">
                <a14:useLocalDpi xmlns:a14="http://schemas.microsoft.com/office/drawing/2010/main" val="0"/>
              </a:ext>
            </a:extLst>
          </a:blip>
          <a:srcRect b="58186"/>
          <a:stretch/>
        </p:blipFill>
        <p:spPr>
          <a:xfrm rot="3509955">
            <a:off x="8215518" y="1583540"/>
            <a:ext cx="3385060" cy="1415424"/>
          </a:xfrm>
          <a:prstGeom prst="rect">
            <a:avLst/>
          </a:prstGeom>
        </p:spPr>
      </p:pic>
      <p:pic>
        <p:nvPicPr>
          <p:cNvPr id="7" name="Content Placeholder 6" descr="Yellow lines on a black background&#10;&#10;Description automatically generated">
            <a:extLst>
              <a:ext uri="{FF2B5EF4-FFF2-40B4-BE49-F238E27FC236}">
                <a16:creationId xmlns:a16="http://schemas.microsoft.com/office/drawing/2014/main" id="{415B9E04-E6D1-DAEA-94C5-474583EBEDA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58186"/>
          <a:stretch/>
        </p:blipFill>
        <p:spPr>
          <a:xfrm>
            <a:off x="886532" y="1040375"/>
            <a:ext cx="4351338" cy="1819462"/>
          </a:xfrm>
        </p:spPr>
      </p:pic>
      <p:sp>
        <p:nvSpPr>
          <p:cNvPr id="5" name="Oval 4">
            <a:extLst>
              <a:ext uri="{FF2B5EF4-FFF2-40B4-BE49-F238E27FC236}">
                <a16:creationId xmlns:a16="http://schemas.microsoft.com/office/drawing/2014/main" id="{14742160-68CD-07E7-981D-442802330C66}"/>
              </a:ext>
            </a:extLst>
          </p:cNvPr>
          <p:cNvSpPr/>
          <p:nvPr/>
        </p:nvSpPr>
        <p:spPr>
          <a:xfrm>
            <a:off x="177563" y="742462"/>
            <a:ext cx="2362200" cy="2245320"/>
          </a:xfrm>
          <a:prstGeom prst="ellipse">
            <a:avLst/>
          </a:prstGeom>
          <a:solidFill>
            <a:srgbClr val="F3F3ED"/>
          </a:solidFill>
          <a:ln>
            <a:solidFill>
              <a:srgbClr val="FAC7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Jesus is tested in the wilderness</a:t>
            </a:r>
            <a:endParaRPr lang="en-US" b="1" dirty="0">
              <a:solidFill>
                <a:schemeClr val="tx1"/>
              </a:solidFill>
              <a:latin typeface="Century Gothic" panose="020B0502020202020204" pitchFamily="34" charset="0"/>
            </a:endParaRPr>
          </a:p>
        </p:txBody>
      </p:sp>
      <p:pic>
        <p:nvPicPr>
          <p:cNvPr id="10" name="Content Placeholder 6" descr="Yellow lines on a black background&#10;&#10;Description automatically generated">
            <a:extLst>
              <a:ext uri="{FF2B5EF4-FFF2-40B4-BE49-F238E27FC236}">
                <a16:creationId xmlns:a16="http://schemas.microsoft.com/office/drawing/2014/main" id="{858411C0-E1CA-F22F-3206-E7204E87F368}"/>
              </a:ext>
            </a:extLst>
          </p:cNvPr>
          <p:cNvPicPr>
            <a:picLocks noChangeAspect="1"/>
          </p:cNvPicPr>
          <p:nvPr/>
        </p:nvPicPr>
        <p:blipFill>
          <a:blip r:embed="rId3">
            <a:extLst>
              <a:ext uri="{28A0092B-C50C-407E-A947-70E740481C1C}">
                <a14:useLocalDpi xmlns:a14="http://schemas.microsoft.com/office/drawing/2010/main" val="0"/>
              </a:ext>
            </a:extLst>
          </a:blip>
          <a:srcRect b="58186"/>
          <a:stretch/>
        </p:blipFill>
        <p:spPr>
          <a:xfrm rot="347397">
            <a:off x="4886596" y="665691"/>
            <a:ext cx="4351338" cy="1819462"/>
          </a:xfrm>
          <a:prstGeom prst="rect">
            <a:avLst/>
          </a:prstGeom>
        </p:spPr>
      </p:pic>
      <p:sp>
        <p:nvSpPr>
          <p:cNvPr id="9" name="Oval 8">
            <a:extLst>
              <a:ext uri="{FF2B5EF4-FFF2-40B4-BE49-F238E27FC236}">
                <a16:creationId xmlns:a16="http://schemas.microsoft.com/office/drawing/2014/main" id="{4AE5580D-EAEA-29AF-B655-76EEF63EE89F}"/>
              </a:ext>
            </a:extLst>
          </p:cNvPr>
          <p:cNvSpPr/>
          <p:nvPr/>
        </p:nvSpPr>
        <p:spPr>
          <a:xfrm>
            <a:off x="3750536" y="653413"/>
            <a:ext cx="2362200" cy="2245320"/>
          </a:xfrm>
          <a:prstGeom prst="ellipse">
            <a:avLst/>
          </a:prstGeom>
          <a:solidFill>
            <a:srgbClr val="F3F3ED"/>
          </a:solidFill>
          <a:ln>
            <a:solidFill>
              <a:srgbClr val="FAC7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Jesus goes back to his hometown in Nazareth</a:t>
            </a:r>
            <a:endParaRPr lang="en-US" sz="1600" b="1" dirty="0">
              <a:solidFill>
                <a:schemeClr val="tx1"/>
              </a:solidFill>
              <a:latin typeface="Century Gothic" panose="020B0502020202020204" pitchFamily="34" charset="0"/>
            </a:endParaRPr>
          </a:p>
        </p:txBody>
      </p:sp>
      <p:sp>
        <p:nvSpPr>
          <p:cNvPr id="11" name="Oval 10">
            <a:extLst>
              <a:ext uri="{FF2B5EF4-FFF2-40B4-BE49-F238E27FC236}">
                <a16:creationId xmlns:a16="http://schemas.microsoft.com/office/drawing/2014/main" id="{93CAABB3-FE8B-6E6C-3A4C-6D2EEA18AB0A}"/>
              </a:ext>
            </a:extLst>
          </p:cNvPr>
          <p:cNvSpPr/>
          <p:nvPr/>
        </p:nvSpPr>
        <p:spPr>
          <a:xfrm>
            <a:off x="7339060" y="184635"/>
            <a:ext cx="2362200" cy="2245320"/>
          </a:xfrm>
          <a:prstGeom prst="ellipse">
            <a:avLst/>
          </a:prstGeom>
          <a:solidFill>
            <a:srgbClr val="F3F3ED"/>
          </a:solidFill>
          <a:ln>
            <a:solidFill>
              <a:srgbClr val="FAC7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Jesus is allowed to read at his hometown synagogue</a:t>
            </a:r>
            <a:endParaRPr lang="en-US" sz="1600" b="1" dirty="0">
              <a:solidFill>
                <a:schemeClr val="tx1"/>
              </a:solidFill>
              <a:latin typeface="Century Gothic" panose="020B0502020202020204" pitchFamily="34" charset="0"/>
            </a:endParaRPr>
          </a:p>
        </p:txBody>
      </p:sp>
      <p:pic>
        <p:nvPicPr>
          <p:cNvPr id="14" name="Content Placeholder 6" descr="Yellow lines on a black background&#10;&#10;Description automatically generated">
            <a:extLst>
              <a:ext uri="{FF2B5EF4-FFF2-40B4-BE49-F238E27FC236}">
                <a16:creationId xmlns:a16="http://schemas.microsoft.com/office/drawing/2014/main" id="{6C6623F9-C6B5-262E-9022-AF9863CC063A}"/>
              </a:ext>
            </a:extLst>
          </p:cNvPr>
          <p:cNvPicPr>
            <a:picLocks noChangeAspect="1"/>
          </p:cNvPicPr>
          <p:nvPr/>
        </p:nvPicPr>
        <p:blipFill>
          <a:blip r:embed="rId3">
            <a:extLst>
              <a:ext uri="{28A0092B-C50C-407E-A947-70E740481C1C}">
                <a14:useLocalDpi xmlns:a14="http://schemas.microsoft.com/office/drawing/2010/main" val="0"/>
              </a:ext>
            </a:extLst>
          </a:blip>
          <a:srcRect b="58186"/>
          <a:stretch/>
        </p:blipFill>
        <p:spPr>
          <a:xfrm rot="20371541">
            <a:off x="7474884" y="3349726"/>
            <a:ext cx="4351338" cy="1819462"/>
          </a:xfrm>
          <a:prstGeom prst="rect">
            <a:avLst/>
          </a:prstGeom>
        </p:spPr>
      </p:pic>
      <p:sp>
        <p:nvSpPr>
          <p:cNvPr id="13" name="Oval 12">
            <a:extLst>
              <a:ext uri="{FF2B5EF4-FFF2-40B4-BE49-F238E27FC236}">
                <a16:creationId xmlns:a16="http://schemas.microsoft.com/office/drawing/2014/main" id="{5DF96C36-CD36-FAAA-28D0-643B6036A839}"/>
              </a:ext>
            </a:extLst>
          </p:cNvPr>
          <p:cNvSpPr/>
          <p:nvPr/>
        </p:nvSpPr>
        <p:spPr>
          <a:xfrm>
            <a:off x="9459819" y="2801186"/>
            <a:ext cx="2362200" cy="2245320"/>
          </a:xfrm>
          <a:prstGeom prst="ellipse">
            <a:avLst/>
          </a:prstGeom>
          <a:solidFill>
            <a:srgbClr val="F3F3ED"/>
          </a:solidFill>
          <a:ln>
            <a:solidFill>
              <a:srgbClr val="FAC7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Jesus declares he has come to fulfil Isaiah’s prophecy </a:t>
            </a:r>
            <a:r>
              <a:rPr lang="en-GB" sz="1200" b="1" i="1" dirty="0">
                <a:solidFill>
                  <a:schemeClr val="tx1"/>
                </a:solidFill>
                <a:latin typeface="Century Gothic" panose="020B0502020202020204" pitchFamily="34" charset="0"/>
              </a:rPr>
              <a:t>(written 700 years before his birth)</a:t>
            </a:r>
            <a:endParaRPr lang="en-US" sz="1200" b="1" i="1" dirty="0">
              <a:solidFill>
                <a:schemeClr val="tx1"/>
              </a:solidFill>
              <a:latin typeface="Century Gothic" panose="020B0502020202020204" pitchFamily="34" charset="0"/>
            </a:endParaRPr>
          </a:p>
        </p:txBody>
      </p:sp>
      <p:pic>
        <p:nvPicPr>
          <p:cNvPr id="16" name="Content Placeholder 6" descr="Yellow lines on a black background&#10;&#10;Description automatically generated">
            <a:extLst>
              <a:ext uri="{FF2B5EF4-FFF2-40B4-BE49-F238E27FC236}">
                <a16:creationId xmlns:a16="http://schemas.microsoft.com/office/drawing/2014/main" id="{F8DD55E5-BB65-FAA8-0ED9-234D1743A2F7}"/>
              </a:ext>
            </a:extLst>
          </p:cNvPr>
          <p:cNvPicPr>
            <a:picLocks noChangeAspect="1"/>
          </p:cNvPicPr>
          <p:nvPr/>
        </p:nvPicPr>
        <p:blipFill>
          <a:blip r:embed="rId3">
            <a:extLst>
              <a:ext uri="{28A0092B-C50C-407E-A947-70E740481C1C}">
                <a14:useLocalDpi xmlns:a14="http://schemas.microsoft.com/office/drawing/2010/main" val="0"/>
              </a:ext>
            </a:extLst>
          </a:blip>
          <a:srcRect b="58186"/>
          <a:stretch/>
        </p:blipFill>
        <p:spPr>
          <a:xfrm rot="160025">
            <a:off x="3456389" y="4061688"/>
            <a:ext cx="4351338" cy="1819462"/>
          </a:xfrm>
          <a:prstGeom prst="rect">
            <a:avLst/>
          </a:prstGeom>
        </p:spPr>
      </p:pic>
      <p:sp>
        <p:nvSpPr>
          <p:cNvPr id="15" name="Oval 14">
            <a:extLst>
              <a:ext uri="{FF2B5EF4-FFF2-40B4-BE49-F238E27FC236}">
                <a16:creationId xmlns:a16="http://schemas.microsoft.com/office/drawing/2014/main" id="{0F9035DC-E093-C538-9AAF-9F1B4259F95A}"/>
              </a:ext>
            </a:extLst>
          </p:cNvPr>
          <p:cNvSpPr/>
          <p:nvPr/>
        </p:nvSpPr>
        <p:spPr>
          <a:xfrm>
            <a:off x="6157960" y="3696465"/>
            <a:ext cx="2362200" cy="2245320"/>
          </a:xfrm>
          <a:prstGeom prst="ellipse">
            <a:avLst/>
          </a:prstGeom>
          <a:solidFill>
            <a:srgbClr val="F3F3ED"/>
          </a:solidFill>
          <a:ln>
            <a:solidFill>
              <a:srgbClr val="FAC7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He sets off on his journey and to complete his mission. </a:t>
            </a:r>
            <a:endParaRPr lang="en-US" sz="1600" b="1" dirty="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06D3652D-B5B2-C193-5E34-21E0802B1A5B}"/>
              </a:ext>
            </a:extLst>
          </p:cNvPr>
          <p:cNvSpPr/>
          <p:nvPr/>
        </p:nvSpPr>
        <p:spPr>
          <a:xfrm>
            <a:off x="2451810" y="4211828"/>
            <a:ext cx="2362200" cy="2245320"/>
          </a:xfrm>
          <a:prstGeom prst="ellipse">
            <a:avLst/>
          </a:prstGeom>
          <a:solidFill>
            <a:srgbClr val="F3F3ED"/>
          </a:solidFill>
          <a:ln>
            <a:solidFill>
              <a:srgbClr val="FAC7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He makes his way to Jerusalem after stopping in various places. </a:t>
            </a:r>
            <a:endParaRPr lang="en-US" sz="1400" b="1" dirty="0">
              <a:solidFill>
                <a:schemeClr val="tx1"/>
              </a:solidFill>
              <a:latin typeface="Century Gothic" panose="020B0502020202020204" pitchFamily="34" charset="0"/>
            </a:endParaRPr>
          </a:p>
        </p:txBody>
      </p:sp>
      <p:pic>
        <p:nvPicPr>
          <p:cNvPr id="3" name="Content Placeholder 15" descr="A pair of blue and black striped footprints&#10;&#10;Description automatically generated">
            <a:extLst>
              <a:ext uri="{FF2B5EF4-FFF2-40B4-BE49-F238E27FC236}">
                <a16:creationId xmlns:a16="http://schemas.microsoft.com/office/drawing/2014/main" id="{5E9364F7-EA26-767B-3FB1-242E62C5D3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4465" y="-644301"/>
            <a:ext cx="2245320" cy="2245320"/>
          </a:xfrm>
          <a:prstGeom prst="rect">
            <a:avLst/>
          </a:prstGeom>
        </p:spPr>
      </p:pic>
      <p:pic>
        <p:nvPicPr>
          <p:cNvPr id="6" name="Content Placeholder 15" descr="A pair of blue and black striped footprints&#10;&#10;Description automatically generated">
            <a:extLst>
              <a:ext uri="{FF2B5EF4-FFF2-40B4-BE49-F238E27FC236}">
                <a16:creationId xmlns:a16="http://schemas.microsoft.com/office/drawing/2014/main" id="{A2289155-8AFD-F2BD-771E-ED2F6DE64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247" y="5114814"/>
            <a:ext cx="2245320" cy="2245320"/>
          </a:xfrm>
          <a:prstGeom prst="rect">
            <a:avLst/>
          </a:prstGeom>
        </p:spPr>
      </p:pic>
      <p:sp>
        <p:nvSpPr>
          <p:cNvPr id="8" name="TextBox 7">
            <a:extLst>
              <a:ext uri="{FF2B5EF4-FFF2-40B4-BE49-F238E27FC236}">
                <a16:creationId xmlns:a16="http://schemas.microsoft.com/office/drawing/2014/main" id="{737E2E25-DC94-A4FA-D384-3ED951933936}"/>
              </a:ext>
            </a:extLst>
          </p:cNvPr>
          <p:cNvSpPr txBox="1"/>
          <p:nvPr/>
        </p:nvSpPr>
        <p:spPr>
          <a:xfrm>
            <a:off x="-1013801" y="3278549"/>
            <a:ext cx="6251671" cy="954107"/>
          </a:xfrm>
          <a:prstGeom prst="rect">
            <a:avLst/>
          </a:prstGeom>
          <a:noFill/>
        </p:spPr>
        <p:txBody>
          <a:bodyPr wrap="square" rtlCol="0">
            <a:spAutoFit/>
          </a:bodyPr>
          <a:lstStyle/>
          <a:p>
            <a:pPr algn="ctr"/>
            <a:r>
              <a:rPr lang="en-GB" sz="3200" b="1" dirty="0">
                <a:latin typeface="Century Gothic" panose="020B0502020202020204" pitchFamily="34" charset="0"/>
              </a:rPr>
              <a:t>Jesus’ journey </a:t>
            </a:r>
          </a:p>
          <a:p>
            <a:pPr algn="ctr"/>
            <a:r>
              <a:rPr lang="en-GB" sz="2400" b="1" dirty="0">
                <a:latin typeface="Century Gothic" panose="020B0502020202020204" pitchFamily="34" charset="0"/>
              </a:rPr>
              <a:t>Luke 4</a:t>
            </a:r>
          </a:p>
        </p:txBody>
      </p:sp>
      <p:sp>
        <p:nvSpPr>
          <p:cNvPr id="18" name="TextBox 17">
            <a:extLst>
              <a:ext uri="{FF2B5EF4-FFF2-40B4-BE49-F238E27FC236}">
                <a16:creationId xmlns:a16="http://schemas.microsoft.com/office/drawing/2014/main" id="{1286808F-D72E-F7BC-3169-0C32CB256D93}"/>
              </a:ext>
            </a:extLst>
          </p:cNvPr>
          <p:cNvSpPr txBox="1"/>
          <p:nvPr/>
        </p:nvSpPr>
        <p:spPr>
          <a:xfrm>
            <a:off x="6801856" y="6292820"/>
            <a:ext cx="6553200" cy="400110"/>
          </a:xfrm>
          <a:prstGeom prst="rect">
            <a:avLst/>
          </a:prstGeom>
          <a:noFill/>
        </p:spPr>
        <p:txBody>
          <a:bodyPr wrap="square" rtlCol="0">
            <a:spAutoFit/>
          </a:bodyPr>
          <a:lstStyle/>
          <a:p>
            <a:pPr algn="ctr"/>
            <a:r>
              <a:rPr lang="en-GB" sz="2000" b="1" dirty="0">
                <a:solidFill>
                  <a:srgbClr val="368D4F"/>
                </a:solidFill>
                <a:latin typeface="Century Gothic" panose="020B0502020202020204" pitchFamily="34" charset="0"/>
              </a:rPr>
              <a:t>Respond</a:t>
            </a:r>
            <a:endParaRPr lang="en-US" sz="2000" b="1" dirty="0">
              <a:solidFill>
                <a:srgbClr val="368D4F"/>
              </a:solidFill>
              <a:latin typeface="Century Gothic" panose="020B0502020202020204" pitchFamily="34" charset="0"/>
            </a:endParaRPr>
          </a:p>
        </p:txBody>
      </p:sp>
    </p:spTree>
    <p:extLst>
      <p:ext uri="{BB962C8B-B14F-4D97-AF65-F5344CB8AC3E}">
        <p14:creationId xmlns:p14="http://schemas.microsoft.com/office/powerpoint/2010/main" val="375545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C76F-93E8-6B35-E347-ED64332EEE60}"/>
              </a:ext>
            </a:extLst>
          </p:cNvPr>
          <p:cNvSpPr>
            <a:spLocks noGrp="1"/>
          </p:cNvSpPr>
          <p:nvPr>
            <p:ph type="title"/>
          </p:nvPr>
        </p:nvSpPr>
        <p:spPr/>
        <p:txBody>
          <a:bodyPr/>
          <a:lstStyle/>
          <a:p>
            <a:endParaRPr lang="en-US"/>
          </a:p>
        </p:txBody>
      </p:sp>
      <p:pic>
        <p:nvPicPr>
          <p:cNvPr id="4" name="Content Placeholder 4" descr="A colorful object on a white surface&#10;&#10;Description automatically generated">
            <a:extLst>
              <a:ext uri="{FF2B5EF4-FFF2-40B4-BE49-F238E27FC236}">
                <a16:creationId xmlns:a16="http://schemas.microsoft.com/office/drawing/2014/main" id="{CE233FF0-8320-AA5E-64C3-79725332F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Content Placeholder 15" descr="A pair of blue and black striped footprints&#10;&#10;Description automatically generated">
            <a:extLst>
              <a:ext uri="{FF2B5EF4-FFF2-40B4-BE49-F238E27FC236}">
                <a16:creationId xmlns:a16="http://schemas.microsoft.com/office/drawing/2014/main" id="{7AFDA5D4-6A60-E45D-0D56-5B074551DF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7778" y="4693784"/>
            <a:ext cx="2245320" cy="2245320"/>
          </a:xfrm>
        </p:spPr>
      </p:pic>
      <p:sp>
        <p:nvSpPr>
          <p:cNvPr id="5" name="TextBox 4">
            <a:extLst>
              <a:ext uri="{FF2B5EF4-FFF2-40B4-BE49-F238E27FC236}">
                <a16:creationId xmlns:a16="http://schemas.microsoft.com/office/drawing/2014/main" id="{C977C6C2-4002-510B-490D-370EAE8E469A}"/>
              </a:ext>
            </a:extLst>
          </p:cNvPr>
          <p:cNvSpPr txBox="1"/>
          <p:nvPr/>
        </p:nvSpPr>
        <p:spPr>
          <a:xfrm>
            <a:off x="1643743" y="2828835"/>
            <a:ext cx="8708572" cy="523220"/>
          </a:xfrm>
          <a:prstGeom prst="rect">
            <a:avLst/>
          </a:prstGeom>
          <a:noFill/>
        </p:spPr>
        <p:txBody>
          <a:bodyPr wrap="square" rtlCol="0">
            <a:spAutoFit/>
          </a:bodyPr>
          <a:lstStyle/>
          <a:p>
            <a:pPr algn="ctr"/>
            <a:r>
              <a:rPr lang="en-GB" sz="2800" b="1">
                <a:latin typeface="Montserrat" panose="00000500000000000000" pitchFamily="2" charset="0"/>
              </a:rPr>
              <a:t>What does our journey look like?</a:t>
            </a:r>
            <a:endParaRPr lang="en-US" sz="2800" b="1">
              <a:latin typeface="Montserrat" panose="00000500000000000000" pitchFamily="2" charset="0"/>
            </a:endParaRPr>
          </a:p>
        </p:txBody>
      </p:sp>
      <p:sp>
        <p:nvSpPr>
          <p:cNvPr id="6" name="Oval 5">
            <a:extLst>
              <a:ext uri="{FF2B5EF4-FFF2-40B4-BE49-F238E27FC236}">
                <a16:creationId xmlns:a16="http://schemas.microsoft.com/office/drawing/2014/main" id="{81FE85CE-666C-6E51-B6D1-40B8DF226E3B}"/>
              </a:ext>
            </a:extLst>
          </p:cNvPr>
          <p:cNvSpPr/>
          <p:nvPr/>
        </p:nvSpPr>
        <p:spPr>
          <a:xfrm>
            <a:off x="584460" y="3991625"/>
            <a:ext cx="2362200" cy="2245320"/>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Difficult times where we feel tested</a:t>
            </a:r>
            <a:endParaRPr lang="en-US" b="1" dirty="0">
              <a:solidFill>
                <a:schemeClr val="tx1"/>
              </a:solidFill>
              <a:latin typeface="Century Gothic" panose="020B0502020202020204" pitchFamily="34" charset="0"/>
            </a:endParaRPr>
          </a:p>
        </p:txBody>
      </p:sp>
      <p:sp>
        <p:nvSpPr>
          <p:cNvPr id="8" name="Oval 7">
            <a:extLst>
              <a:ext uri="{FF2B5EF4-FFF2-40B4-BE49-F238E27FC236}">
                <a16:creationId xmlns:a16="http://schemas.microsoft.com/office/drawing/2014/main" id="{9D4B7878-F322-ABFA-13F4-1D54FD08F541}"/>
              </a:ext>
            </a:extLst>
          </p:cNvPr>
          <p:cNvSpPr/>
          <p:nvPr/>
        </p:nvSpPr>
        <p:spPr>
          <a:xfrm>
            <a:off x="8341627" y="284021"/>
            <a:ext cx="2362200" cy="2245320"/>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Discovering our passions and purpose</a:t>
            </a:r>
            <a:endParaRPr lang="en-US" b="1" dirty="0">
              <a:solidFill>
                <a:schemeClr val="tx1"/>
              </a:solidFill>
              <a:latin typeface="Century Gothic" panose="020B0502020202020204" pitchFamily="34" charset="0"/>
            </a:endParaRPr>
          </a:p>
        </p:txBody>
      </p:sp>
      <p:sp>
        <p:nvSpPr>
          <p:cNvPr id="9" name="Oval 8">
            <a:extLst>
              <a:ext uri="{FF2B5EF4-FFF2-40B4-BE49-F238E27FC236}">
                <a16:creationId xmlns:a16="http://schemas.microsoft.com/office/drawing/2014/main" id="{32012D44-1338-2C13-B9FF-E7819C7A734A}"/>
              </a:ext>
            </a:extLst>
          </p:cNvPr>
          <p:cNvSpPr/>
          <p:nvPr/>
        </p:nvSpPr>
        <p:spPr>
          <a:xfrm>
            <a:off x="5506383" y="4355265"/>
            <a:ext cx="2362200" cy="2245320"/>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Making friends</a:t>
            </a:r>
            <a:endParaRPr lang="en-US" b="1" dirty="0">
              <a:solidFill>
                <a:schemeClr val="tx1"/>
              </a:solidFill>
              <a:latin typeface="Century Gothic" panose="020B0502020202020204" pitchFamily="34" charset="0"/>
            </a:endParaRPr>
          </a:p>
        </p:txBody>
      </p:sp>
      <p:sp>
        <p:nvSpPr>
          <p:cNvPr id="10" name="Oval 9">
            <a:extLst>
              <a:ext uri="{FF2B5EF4-FFF2-40B4-BE49-F238E27FC236}">
                <a16:creationId xmlns:a16="http://schemas.microsoft.com/office/drawing/2014/main" id="{89376EAA-767B-78B4-B5C9-F6C3C55BE8F9}"/>
              </a:ext>
            </a:extLst>
          </p:cNvPr>
          <p:cNvSpPr/>
          <p:nvPr/>
        </p:nvSpPr>
        <p:spPr>
          <a:xfrm>
            <a:off x="7417320" y="3486992"/>
            <a:ext cx="2025543" cy="1925321"/>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Helping those around us</a:t>
            </a:r>
            <a:endParaRPr lang="en-US" b="1" dirty="0">
              <a:solidFill>
                <a:schemeClr val="tx1"/>
              </a:solidFill>
              <a:latin typeface="Century Gothic" panose="020B0502020202020204" pitchFamily="34" charset="0"/>
            </a:endParaRPr>
          </a:p>
        </p:txBody>
      </p:sp>
      <p:sp>
        <p:nvSpPr>
          <p:cNvPr id="11" name="Oval 10">
            <a:extLst>
              <a:ext uri="{FF2B5EF4-FFF2-40B4-BE49-F238E27FC236}">
                <a16:creationId xmlns:a16="http://schemas.microsoft.com/office/drawing/2014/main" id="{0620CC44-F517-BDEE-7E1A-3329D3BB146C}"/>
              </a:ext>
            </a:extLst>
          </p:cNvPr>
          <p:cNvSpPr/>
          <p:nvPr/>
        </p:nvSpPr>
        <p:spPr>
          <a:xfrm>
            <a:off x="2308353" y="195886"/>
            <a:ext cx="2362200" cy="2245320"/>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Becoming responsible members </a:t>
            </a:r>
          </a:p>
          <a:p>
            <a:pPr algn="ctr"/>
            <a:r>
              <a:rPr lang="en-GB" b="1" dirty="0">
                <a:solidFill>
                  <a:schemeClr val="tx1"/>
                </a:solidFill>
                <a:latin typeface="Century Gothic" panose="020B0502020202020204" pitchFamily="34" charset="0"/>
              </a:rPr>
              <a:t>of our community</a:t>
            </a:r>
            <a:endParaRPr lang="en-US" b="1" dirty="0">
              <a:solidFill>
                <a:schemeClr val="tx1"/>
              </a:solidFill>
              <a:latin typeface="Century Gothic" panose="020B0502020202020204" pitchFamily="34" charset="0"/>
            </a:endParaRPr>
          </a:p>
        </p:txBody>
      </p:sp>
      <p:sp>
        <p:nvSpPr>
          <p:cNvPr id="12" name="Oval 11">
            <a:extLst>
              <a:ext uri="{FF2B5EF4-FFF2-40B4-BE49-F238E27FC236}">
                <a16:creationId xmlns:a16="http://schemas.microsoft.com/office/drawing/2014/main" id="{562E06A7-5FF9-A078-E05D-B9C46913FC8C}"/>
              </a:ext>
            </a:extLst>
          </p:cNvPr>
          <p:cNvSpPr/>
          <p:nvPr/>
        </p:nvSpPr>
        <p:spPr>
          <a:xfrm>
            <a:off x="3447786" y="3674371"/>
            <a:ext cx="1872740" cy="1737942"/>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entury Gothic" panose="020B0502020202020204" pitchFamily="34" charset="0"/>
              </a:rPr>
              <a:t>Joy</a:t>
            </a:r>
            <a:endParaRPr lang="en-US" b="1" dirty="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6591A90E-3FF4-A84B-A139-752D9E0F3652}"/>
              </a:ext>
            </a:extLst>
          </p:cNvPr>
          <p:cNvSpPr/>
          <p:nvPr/>
        </p:nvSpPr>
        <p:spPr>
          <a:xfrm>
            <a:off x="663224" y="932681"/>
            <a:ext cx="1961038" cy="1864007"/>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Times to learn</a:t>
            </a:r>
            <a:endParaRPr lang="en-US" sz="1400" b="1" dirty="0">
              <a:solidFill>
                <a:schemeClr val="tx1"/>
              </a:solidFill>
              <a:latin typeface="Century Gothic" panose="020B0502020202020204" pitchFamily="34" charset="0"/>
            </a:endParaRPr>
          </a:p>
        </p:txBody>
      </p:sp>
      <p:pic>
        <p:nvPicPr>
          <p:cNvPr id="18" name="Content Placeholder 15" descr="A pair of blue and black striped footprints&#10;&#10;Description automatically generated">
            <a:extLst>
              <a:ext uri="{FF2B5EF4-FFF2-40B4-BE49-F238E27FC236}">
                <a16:creationId xmlns:a16="http://schemas.microsoft.com/office/drawing/2014/main" id="{DBE33729-746F-92BB-9D50-AD7752F70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764" y="-465544"/>
            <a:ext cx="2245320" cy="2245320"/>
          </a:xfrm>
          <a:prstGeom prst="rect">
            <a:avLst/>
          </a:prstGeom>
        </p:spPr>
      </p:pic>
      <p:pic>
        <p:nvPicPr>
          <p:cNvPr id="17" name="Content Placeholder 15" descr="A pair of blue and black striped footprints&#10;&#10;Description automatically generated">
            <a:extLst>
              <a:ext uri="{FF2B5EF4-FFF2-40B4-BE49-F238E27FC236}">
                <a16:creationId xmlns:a16="http://schemas.microsoft.com/office/drawing/2014/main" id="{C1F676BE-4473-F417-6D8A-D11E36F6B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742" y="2238593"/>
            <a:ext cx="2245320" cy="2245320"/>
          </a:xfrm>
          <a:prstGeom prst="rect">
            <a:avLst/>
          </a:prstGeom>
        </p:spPr>
      </p:pic>
      <p:sp>
        <p:nvSpPr>
          <p:cNvPr id="14" name="Oval 13">
            <a:extLst>
              <a:ext uri="{FF2B5EF4-FFF2-40B4-BE49-F238E27FC236}">
                <a16:creationId xmlns:a16="http://schemas.microsoft.com/office/drawing/2014/main" id="{AF04D9C9-642E-E22A-5503-6F958BFC5C43}"/>
              </a:ext>
            </a:extLst>
          </p:cNvPr>
          <p:cNvSpPr/>
          <p:nvPr/>
        </p:nvSpPr>
        <p:spPr>
          <a:xfrm>
            <a:off x="10136849" y="1166939"/>
            <a:ext cx="1961038" cy="1864007"/>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Seeing different parts of the world.</a:t>
            </a:r>
            <a:endParaRPr lang="en-US" sz="1400" b="1" dirty="0">
              <a:solidFill>
                <a:schemeClr val="tx1"/>
              </a:solidFill>
              <a:latin typeface="Century Gothic" panose="020B0502020202020204" pitchFamily="34" charset="0"/>
            </a:endParaRPr>
          </a:p>
        </p:txBody>
      </p:sp>
      <p:sp>
        <p:nvSpPr>
          <p:cNvPr id="7" name="Oval 6">
            <a:extLst>
              <a:ext uri="{FF2B5EF4-FFF2-40B4-BE49-F238E27FC236}">
                <a16:creationId xmlns:a16="http://schemas.microsoft.com/office/drawing/2014/main" id="{440389C3-2ACC-08B2-5406-1F5B272CAFA1}"/>
              </a:ext>
            </a:extLst>
          </p:cNvPr>
          <p:cNvSpPr/>
          <p:nvPr/>
        </p:nvSpPr>
        <p:spPr>
          <a:xfrm>
            <a:off x="5320526" y="367564"/>
            <a:ext cx="1961038" cy="1864007"/>
          </a:xfrm>
          <a:prstGeom prst="ellipse">
            <a:avLst/>
          </a:prstGeom>
          <a:solidFill>
            <a:srgbClr val="F3F3ED"/>
          </a:solidFill>
          <a:ln>
            <a:solidFill>
              <a:srgbClr val="DF27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Times of celebration</a:t>
            </a:r>
            <a:endParaRPr lang="en-US" sz="1400" b="1" dirty="0">
              <a:solidFill>
                <a:schemeClr val="tx1"/>
              </a:solidFill>
              <a:latin typeface="Century Gothic" panose="020B0502020202020204" pitchFamily="34" charset="0"/>
            </a:endParaRPr>
          </a:p>
        </p:txBody>
      </p:sp>
      <p:sp>
        <p:nvSpPr>
          <p:cNvPr id="19" name="TextBox 18">
            <a:extLst>
              <a:ext uri="{FF2B5EF4-FFF2-40B4-BE49-F238E27FC236}">
                <a16:creationId xmlns:a16="http://schemas.microsoft.com/office/drawing/2014/main" id="{0393E26D-4BAD-962E-B503-4778D6452CE5}"/>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Respond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23686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CB12-9C51-F49E-2130-5ABEDB96A7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12A0DE-2E12-373C-2F40-31E1512245E6}"/>
              </a:ext>
            </a:extLst>
          </p:cNvPr>
          <p:cNvSpPr>
            <a:spLocks noGrp="1"/>
          </p:cNvSpPr>
          <p:nvPr>
            <p:ph idx="1"/>
          </p:nvPr>
        </p:nvSpPr>
        <p:spPr/>
        <p:txBody>
          <a:bodyPr/>
          <a:lstStyle/>
          <a:p>
            <a:endParaRPr lang="en-US"/>
          </a:p>
        </p:txBody>
      </p:sp>
      <p:pic>
        <p:nvPicPr>
          <p:cNvPr id="4" name="Content Placeholder 4" descr="A colorful object on a white surface&#10;&#10;Description automatically generated">
            <a:extLst>
              <a:ext uri="{FF2B5EF4-FFF2-40B4-BE49-F238E27FC236}">
                <a16:creationId xmlns:a16="http://schemas.microsoft.com/office/drawing/2014/main" id="{DD55541A-3D5D-4E28-ACFC-76D457824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9E59545-1D98-DB8A-81C9-2D69EC3A71EB}"/>
              </a:ext>
            </a:extLst>
          </p:cNvPr>
          <p:cNvSpPr txBox="1"/>
          <p:nvPr/>
        </p:nvSpPr>
        <p:spPr>
          <a:xfrm>
            <a:off x="1224643" y="917912"/>
            <a:ext cx="9742714" cy="5940088"/>
          </a:xfrm>
          <a:prstGeom prst="rect">
            <a:avLst/>
          </a:prstGeom>
          <a:noFill/>
        </p:spPr>
        <p:txBody>
          <a:bodyPr wrap="square">
            <a:spAutoFit/>
          </a:bodyPr>
          <a:lstStyle/>
          <a:p>
            <a:pPr algn="ctr"/>
            <a:r>
              <a:rPr lang="en-GB" sz="3200" dirty="0">
                <a:latin typeface="Century Gothic" panose="020B0502020202020204" pitchFamily="34" charset="0"/>
              </a:rPr>
              <a:t>2025 is a special year to proclaim Jubilee.</a:t>
            </a: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endParaRPr lang="en-GB" sz="3200" dirty="0">
              <a:latin typeface="Montserrat" panose="00000500000000000000" pitchFamily="2" charset="0"/>
            </a:endParaRPr>
          </a:p>
          <a:p>
            <a:pPr algn="ctr"/>
            <a:r>
              <a:rPr lang="en-GB" sz="2400" dirty="0">
                <a:latin typeface="Century Gothic" panose="020B0502020202020204" pitchFamily="34" charset="0"/>
              </a:rPr>
              <a:t>We’re going on a journey as Pilgrims of Hope. </a:t>
            </a:r>
          </a:p>
          <a:p>
            <a:pPr algn="ctr"/>
            <a:endParaRPr lang="en-GB" dirty="0"/>
          </a:p>
          <a:p>
            <a:pPr algn="ctr"/>
            <a:endParaRPr lang="en-GB" sz="1800" dirty="0"/>
          </a:p>
        </p:txBody>
      </p:sp>
      <p:pic>
        <p:nvPicPr>
          <p:cNvPr id="5" name="Picture 4" descr="A map of a river and mountains&#10;&#10;Description automatically generated">
            <a:extLst>
              <a:ext uri="{FF2B5EF4-FFF2-40B4-BE49-F238E27FC236}">
                <a16:creationId xmlns:a16="http://schemas.microsoft.com/office/drawing/2014/main" id="{C2BF589E-A427-77B7-47E1-AC76D2730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764" y="1606774"/>
            <a:ext cx="5553505" cy="3931925"/>
          </a:xfrm>
          <a:prstGeom prst="rect">
            <a:avLst/>
          </a:prstGeom>
        </p:spPr>
      </p:pic>
      <p:sp>
        <p:nvSpPr>
          <p:cNvPr id="7" name="TextBox 6">
            <a:extLst>
              <a:ext uri="{FF2B5EF4-FFF2-40B4-BE49-F238E27FC236}">
                <a16:creationId xmlns:a16="http://schemas.microsoft.com/office/drawing/2014/main" id="{EE7B9D9F-FAE2-07E4-CBE9-480C92A31012}"/>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Respond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5260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CDCF-B49F-CAF1-81FA-EA0E682722D2}"/>
              </a:ext>
            </a:extLst>
          </p:cNvPr>
          <p:cNvSpPr>
            <a:spLocks noGrp="1"/>
          </p:cNvSpPr>
          <p:nvPr>
            <p:ph type="title"/>
          </p:nvPr>
        </p:nvSpPr>
        <p:spPr/>
        <p:txBody>
          <a:bodyPr/>
          <a:lstStyle/>
          <a:p>
            <a:r>
              <a:rPr lang="en-GB"/>
              <a:t> </a:t>
            </a:r>
            <a:endParaRPr lang="en-US"/>
          </a:p>
        </p:txBody>
      </p:sp>
      <p:pic>
        <p:nvPicPr>
          <p:cNvPr id="4" name="Content Placeholder 4" descr="A colorful object on a white surface&#10;&#10;Description automatically generated">
            <a:extLst>
              <a:ext uri="{FF2B5EF4-FFF2-40B4-BE49-F238E27FC236}">
                <a16:creationId xmlns:a16="http://schemas.microsoft.com/office/drawing/2014/main" id="{8B3FB77F-6808-216E-7E0C-D578C3114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Content Placeholder 6" descr="A person cooking in a kitchen&#10;&#10;Description automatically generated">
            <a:extLst>
              <a:ext uri="{FF2B5EF4-FFF2-40B4-BE49-F238E27FC236}">
                <a16:creationId xmlns:a16="http://schemas.microsoft.com/office/drawing/2014/main" id="{AB01ACCE-987A-7474-66AF-C8B2E92D4F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236" y="4383912"/>
            <a:ext cx="2921739" cy="1946609"/>
          </a:xfrm>
        </p:spPr>
      </p:pic>
      <p:sp>
        <p:nvSpPr>
          <p:cNvPr id="5" name="TextBox 4">
            <a:extLst>
              <a:ext uri="{FF2B5EF4-FFF2-40B4-BE49-F238E27FC236}">
                <a16:creationId xmlns:a16="http://schemas.microsoft.com/office/drawing/2014/main" id="{E931095D-F982-7937-115D-82BEC48CC86C}"/>
              </a:ext>
            </a:extLst>
          </p:cNvPr>
          <p:cNvSpPr txBox="1"/>
          <p:nvPr/>
        </p:nvSpPr>
        <p:spPr>
          <a:xfrm>
            <a:off x="1817914" y="2924435"/>
            <a:ext cx="8708572" cy="923330"/>
          </a:xfrm>
          <a:prstGeom prst="rect">
            <a:avLst/>
          </a:prstGeom>
          <a:noFill/>
        </p:spPr>
        <p:txBody>
          <a:bodyPr wrap="square" rtlCol="0">
            <a:spAutoFit/>
          </a:bodyPr>
          <a:lstStyle/>
          <a:p>
            <a:pPr algn="ctr"/>
            <a:r>
              <a:rPr lang="en-GB" b="1" dirty="0">
                <a:latin typeface="Century Gothic" panose="020B0502020202020204" pitchFamily="34" charset="0"/>
              </a:rPr>
              <a:t>“We are agents of change </a:t>
            </a:r>
          </a:p>
          <a:p>
            <a:pPr algn="ctr"/>
            <a:r>
              <a:rPr lang="en-GB" b="1" dirty="0">
                <a:latin typeface="Century Gothic" panose="020B0502020202020204" pitchFamily="34" charset="0"/>
              </a:rPr>
              <a:t>because we are disciples of Christ.”</a:t>
            </a:r>
          </a:p>
          <a:p>
            <a:pPr algn="ctr"/>
            <a:r>
              <a:rPr lang="en-GB" sz="1600" b="1" dirty="0">
                <a:latin typeface="Century Gothic" panose="020B0502020202020204" pitchFamily="34" charset="0"/>
              </a:rPr>
              <a:t>Cardinal Vincent Nichols</a:t>
            </a:r>
          </a:p>
        </p:txBody>
      </p:sp>
      <p:pic>
        <p:nvPicPr>
          <p:cNvPr id="9" name="Picture 8" descr="A person holding a bowl of food&#10;&#10;Description automatically generated">
            <a:extLst>
              <a:ext uri="{FF2B5EF4-FFF2-40B4-BE49-F238E27FC236}">
                <a16:creationId xmlns:a16="http://schemas.microsoft.com/office/drawing/2014/main" id="{4B1BA5F1-1855-E69E-3DC5-AC4CA5576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927" y="316418"/>
            <a:ext cx="2878808" cy="1918006"/>
          </a:xfrm>
          <a:prstGeom prst="rect">
            <a:avLst/>
          </a:prstGeom>
        </p:spPr>
      </p:pic>
      <p:pic>
        <p:nvPicPr>
          <p:cNvPr id="11" name="Picture 10" descr="A group of people standing in the snow&#10;&#10;Description automatically generated">
            <a:extLst>
              <a:ext uri="{FF2B5EF4-FFF2-40B4-BE49-F238E27FC236}">
                <a16:creationId xmlns:a16="http://schemas.microsoft.com/office/drawing/2014/main" id="{B37C2221-2BBF-4C14-0229-6D3D5DD5A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176" y="3947330"/>
            <a:ext cx="3294390" cy="2194888"/>
          </a:xfrm>
          <a:prstGeom prst="rect">
            <a:avLst/>
          </a:prstGeom>
        </p:spPr>
      </p:pic>
      <p:pic>
        <p:nvPicPr>
          <p:cNvPr id="13" name="Picture 12" descr="Two women holding a book&#10;&#10;Description automatically generated">
            <a:extLst>
              <a:ext uri="{FF2B5EF4-FFF2-40B4-BE49-F238E27FC236}">
                <a16:creationId xmlns:a16="http://schemas.microsoft.com/office/drawing/2014/main" id="{A55F6D38-46EB-E195-7D99-DADCED45F5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743" y="3971865"/>
            <a:ext cx="3048000" cy="2030730"/>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C035DCD0-EAD3-6448-92B6-6FB77131B0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0679" y="323065"/>
            <a:ext cx="2833737" cy="1887977"/>
          </a:xfrm>
          <a:prstGeom prst="rect">
            <a:avLst/>
          </a:prstGeom>
        </p:spPr>
      </p:pic>
      <p:pic>
        <p:nvPicPr>
          <p:cNvPr id="21" name="Picture 20" descr="Two people wearing blue gloves and holding a sign&#10;&#10;Description automatically generated">
            <a:extLst>
              <a:ext uri="{FF2B5EF4-FFF2-40B4-BE49-F238E27FC236}">
                <a16:creationId xmlns:a16="http://schemas.microsoft.com/office/drawing/2014/main" id="{2C8CAC03-38EC-A591-456E-01520AEF1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8821" y="1775457"/>
            <a:ext cx="1531748" cy="2042330"/>
          </a:xfrm>
          <a:prstGeom prst="rect">
            <a:avLst/>
          </a:prstGeom>
        </p:spPr>
      </p:pic>
      <p:sp>
        <p:nvSpPr>
          <p:cNvPr id="22" name="TextBox 21">
            <a:extLst>
              <a:ext uri="{FF2B5EF4-FFF2-40B4-BE49-F238E27FC236}">
                <a16:creationId xmlns:a16="http://schemas.microsoft.com/office/drawing/2014/main" id="{6BC7D580-ADDF-5652-60A1-1E5A59CBB271}"/>
              </a:ext>
            </a:extLst>
          </p:cNvPr>
          <p:cNvSpPr txBox="1"/>
          <p:nvPr/>
        </p:nvSpPr>
        <p:spPr>
          <a:xfrm>
            <a:off x="4643855" y="2272846"/>
            <a:ext cx="2525486" cy="246221"/>
          </a:xfrm>
          <a:prstGeom prst="rect">
            <a:avLst/>
          </a:prstGeom>
          <a:noFill/>
        </p:spPr>
        <p:txBody>
          <a:bodyPr wrap="square" rtlCol="0">
            <a:spAutoFit/>
          </a:bodyPr>
          <a:lstStyle/>
          <a:p>
            <a:r>
              <a:rPr lang="en-GB" sz="1000" b="1" i="1" dirty="0">
                <a:latin typeface="Century Gothic" panose="020B0502020202020204" pitchFamily="34" charset="0"/>
              </a:rPr>
              <a:t>Bernadette, Farming project, DRC</a:t>
            </a:r>
            <a:endParaRPr lang="en-US" sz="1000" b="1" i="1" dirty="0">
              <a:latin typeface="Century Gothic" panose="020B0502020202020204" pitchFamily="34" charset="0"/>
            </a:endParaRPr>
          </a:p>
        </p:txBody>
      </p:sp>
      <p:sp>
        <p:nvSpPr>
          <p:cNvPr id="23" name="TextBox 22">
            <a:extLst>
              <a:ext uri="{FF2B5EF4-FFF2-40B4-BE49-F238E27FC236}">
                <a16:creationId xmlns:a16="http://schemas.microsoft.com/office/drawing/2014/main" id="{34A18596-727B-1F12-509E-9DAAEB060AE6}"/>
              </a:ext>
            </a:extLst>
          </p:cNvPr>
          <p:cNvSpPr txBox="1"/>
          <p:nvPr/>
        </p:nvSpPr>
        <p:spPr>
          <a:xfrm>
            <a:off x="141513" y="3942201"/>
            <a:ext cx="2525486" cy="246221"/>
          </a:xfrm>
          <a:prstGeom prst="rect">
            <a:avLst/>
          </a:prstGeom>
          <a:noFill/>
        </p:spPr>
        <p:txBody>
          <a:bodyPr wrap="square" rtlCol="0">
            <a:spAutoFit/>
          </a:bodyPr>
          <a:lstStyle/>
          <a:p>
            <a:r>
              <a:rPr lang="en-GB" sz="1000" b="1" i="1" dirty="0" err="1">
                <a:latin typeface="Century Gothic" panose="020B0502020202020204" pitchFamily="34" charset="0"/>
              </a:rPr>
              <a:t>Ikam</a:t>
            </a:r>
            <a:r>
              <a:rPr lang="en-GB" sz="1000" b="1" i="1" dirty="0">
                <a:latin typeface="Century Gothic" panose="020B0502020202020204" pitchFamily="34" charset="0"/>
              </a:rPr>
              <a:t>, Brighten Up, UK</a:t>
            </a:r>
            <a:endParaRPr lang="en-US" sz="1000" b="1" i="1" dirty="0">
              <a:latin typeface="Century Gothic" panose="020B0502020202020204" pitchFamily="34" charset="0"/>
            </a:endParaRPr>
          </a:p>
        </p:txBody>
      </p:sp>
      <p:sp>
        <p:nvSpPr>
          <p:cNvPr id="24" name="TextBox 23">
            <a:extLst>
              <a:ext uri="{FF2B5EF4-FFF2-40B4-BE49-F238E27FC236}">
                <a16:creationId xmlns:a16="http://schemas.microsoft.com/office/drawing/2014/main" id="{D915E2D3-0839-FE5D-2AD4-21FFD1535421}"/>
              </a:ext>
            </a:extLst>
          </p:cNvPr>
          <p:cNvSpPr txBox="1"/>
          <p:nvPr/>
        </p:nvSpPr>
        <p:spPr>
          <a:xfrm>
            <a:off x="468085" y="6369764"/>
            <a:ext cx="2525486" cy="246221"/>
          </a:xfrm>
          <a:prstGeom prst="rect">
            <a:avLst/>
          </a:prstGeom>
          <a:noFill/>
        </p:spPr>
        <p:txBody>
          <a:bodyPr wrap="square" rtlCol="0">
            <a:spAutoFit/>
          </a:bodyPr>
          <a:lstStyle/>
          <a:p>
            <a:r>
              <a:rPr lang="en-US" sz="1000" b="1" dirty="0" err="1">
                <a:latin typeface="Century Gothic" panose="020B0502020202020204" pitchFamily="34" charset="0"/>
              </a:rPr>
              <a:t>Agnjetschka</a:t>
            </a:r>
            <a:r>
              <a:rPr lang="en-US" sz="1000" b="1" dirty="0">
                <a:latin typeface="Century Gothic" panose="020B0502020202020204" pitchFamily="34" charset="0"/>
              </a:rPr>
              <a:t>, Soup kitchen, Poland</a:t>
            </a:r>
            <a:endParaRPr lang="en-US" sz="1000" b="1" i="1" dirty="0">
              <a:latin typeface="Century Gothic" panose="020B0502020202020204" pitchFamily="34" charset="0"/>
            </a:endParaRPr>
          </a:p>
        </p:txBody>
      </p:sp>
      <p:sp>
        <p:nvSpPr>
          <p:cNvPr id="25" name="TextBox 24">
            <a:extLst>
              <a:ext uri="{FF2B5EF4-FFF2-40B4-BE49-F238E27FC236}">
                <a16:creationId xmlns:a16="http://schemas.microsoft.com/office/drawing/2014/main" id="{5B79399C-568C-E493-D0C2-057D924FDDFC}"/>
              </a:ext>
            </a:extLst>
          </p:cNvPr>
          <p:cNvSpPr txBox="1"/>
          <p:nvPr/>
        </p:nvSpPr>
        <p:spPr>
          <a:xfrm>
            <a:off x="3501748" y="6147586"/>
            <a:ext cx="2525486" cy="400110"/>
          </a:xfrm>
          <a:prstGeom prst="rect">
            <a:avLst/>
          </a:prstGeom>
          <a:noFill/>
        </p:spPr>
        <p:txBody>
          <a:bodyPr wrap="square" rtlCol="0">
            <a:spAutoFit/>
          </a:bodyPr>
          <a:lstStyle/>
          <a:p>
            <a:r>
              <a:rPr lang="en-US" sz="1000" b="1" dirty="0">
                <a:latin typeface="Century Gothic" panose="020B0502020202020204" pitchFamily="34" charset="0"/>
              </a:rPr>
              <a:t>Caritas Ukraine, Firewood project, Ukraine</a:t>
            </a:r>
            <a:endParaRPr lang="en-US" sz="1000" b="1" i="1" dirty="0">
              <a:latin typeface="Century Gothic" panose="020B0502020202020204" pitchFamily="34" charset="0"/>
            </a:endParaRPr>
          </a:p>
        </p:txBody>
      </p:sp>
      <p:sp>
        <p:nvSpPr>
          <p:cNvPr id="26" name="TextBox 25">
            <a:extLst>
              <a:ext uri="{FF2B5EF4-FFF2-40B4-BE49-F238E27FC236}">
                <a16:creationId xmlns:a16="http://schemas.microsoft.com/office/drawing/2014/main" id="{BBB3DD84-6A19-AD04-F5D2-DE54CE27647B}"/>
              </a:ext>
            </a:extLst>
          </p:cNvPr>
          <p:cNvSpPr txBox="1"/>
          <p:nvPr/>
        </p:nvSpPr>
        <p:spPr>
          <a:xfrm>
            <a:off x="7169341" y="6147586"/>
            <a:ext cx="2525486" cy="400110"/>
          </a:xfrm>
          <a:prstGeom prst="rect">
            <a:avLst/>
          </a:prstGeom>
          <a:noFill/>
        </p:spPr>
        <p:txBody>
          <a:bodyPr wrap="square" rtlCol="0">
            <a:spAutoFit/>
          </a:bodyPr>
          <a:lstStyle/>
          <a:p>
            <a:pPr algn="ctr"/>
            <a:r>
              <a:rPr lang="en-US" sz="1000" b="1" dirty="0">
                <a:latin typeface="Century Gothic" panose="020B0502020202020204" pitchFamily="34" charset="0"/>
              </a:rPr>
              <a:t>Liz and Maria, CAFOD Fair Finance policy, UK</a:t>
            </a:r>
            <a:endParaRPr lang="en-US" sz="1000" b="1" i="1" dirty="0">
              <a:latin typeface="Century Gothic" panose="020B0502020202020204" pitchFamily="34" charset="0"/>
            </a:endParaRPr>
          </a:p>
        </p:txBody>
      </p:sp>
      <p:sp>
        <p:nvSpPr>
          <p:cNvPr id="27" name="TextBox 26">
            <a:extLst>
              <a:ext uri="{FF2B5EF4-FFF2-40B4-BE49-F238E27FC236}">
                <a16:creationId xmlns:a16="http://schemas.microsoft.com/office/drawing/2014/main" id="{7231BE14-260D-2641-1144-7A86DF5BE536}"/>
              </a:ext>
            </a:extLst>
          </p:cNvPr>
          <p:cNvSpPr txBox="1"/>
          <p:nvPr/>
        </p:nvSpPr>
        <p:spPr>
          <a:xfrm>
            <a:off x="7924800" y="2319335"/>
            <a:ext cx="2525486" cy="246221"/>
          </a:xfrm>
          <a:prstGeom prst="rect">
            <a:avLst/>
          </a:prstGeom>
          <a:noFill/>
        </p:spPr>
        <p:txBody>
          <a:bodyPr wrap="square" rtlCol="0">
            <a:spAutoFit/>
          </a:bodyPr>
          <a:lstStyle/>
          <a:p>
            <a:pPr algn="ctr"/>
            <a:r>
              <a:rPr lang="en-US" sz="1000" b="1" dirty="0">
                <a:latin typeface="Century Gothic" panose="020B0502020202020204" pitchFamily="34" charset="0"/>
              </a:rPr>
              <a:t>Daniel, Woodworking project, DRC</a:t>
            </a:r>
            <a:endParaRPr lang="en-US" sz="1000" b="1" i="1" dirty="0">
              <a:latin typeface="Century Gothic" panose="020B0502020202020204" pitchFamily="34" charset="0"/>
            </a:endParaRPr>
          </a:p>
        </p:txBody>
      </p:sp>
      <p:pic>
        <p:nvPicPr>
          <p:cNvPr id="30" name="Picture 29" descr="A group of people standing together&#10;&#10;Description automatically generated">
            <a:extLst>
              <a:ext uri="{FF2B5EF4-FFF2-40B4-BE49-F238E27FC236}">
                <a16:creationId xmlns:a16="http://schemas.microsoft.com/office/drawing/2014/main" id="{ED48E8AB-06E4-BBD1-3567-76E371025E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346868"/>
            <a:ext cx="3481634" cy="2322542"/>
          </a:xfrm>
          <a:prstGeom prst="rect">
            <a:avLst/>
          </a:prstGeom>
        </p:spPr>
      </p:pic>
      <p:sp>
        <p:nvSpPr>
          <p:cNvPr id="28" name="TextBox 27">
            <a:extLst>
              <a:ext uri="{FF2B5EF4-FFF2-40B4-BE49-F238E27FC236}">
                <a16:creationId xmlns:a16="http://schemas.microsoft.com/office/drawing/2014/main" id="{1C4EC381-B915-1C6D-A73D-03FD9C0113AE}"/>
              </a:ext>
            </a:extLst>
          </p:cNvPr>
          <p:cNvSpPr txBox="1"/>
          <p:nvPr/>
        </p:nvSpPr>
        <p:spPr>
          <a:xfrm>
            <a:off x="10294431" y="3926080"/>
            <a:ext cx="1930225" cy="400110"/>
          </a:xfrm>
          <a:prstGeom prst="rect">
            <a:avLst/>
          </a:prstGeom>
          <a:noFill/>
        </p:spPr>
        <p:txBody>
          <a:bodyPr wrap="square" rtlCol="0">
            <a:spAutoFit/>
          </a:bodyPr>
          <a:lstStyle/>
          <a:p>
            <a:pPr algn="ctr"/>
            <a:r>
              <a:rPr lang="en-US" sz="1000" b="1" dirty="0">
                <a:latin typeface="Century Gothic" panose="020B0502020202020204" pitchFamily="34" charset="0"/>
              </a:rPr>
              <a:t>St Bede’s students, World Gifts, UK</a:t>
            </a:r>
            <a:endParaRPr lang="en-US" sz="1000" b="1" i="1" dirty="0">
              <a:latin typeface="Century Gothic" panose="020B0502020202020204" pitchFamily="34" charset="0"/>
            </a:endParaRPr>
          </a:p>
        </p:txBody>
      </p:sp>
      <p:pic>
        <p:nvPicPr>
          <p:cNvPr id="15" name="Picture 14" descr="A child wearing a blue cape&#10;&#10;Description automatically generated">
            <a:extLst>
              <a:ext uri="{FF2B5EF4-FFF2-40B4-BE49-F238E27FC236}">
                <a16:creationId xmlns:a16="http://schemas.microsoft.com/office/drawing/2014/main" id="{4E42FB8B-E0DA-D297-564C-D33569A05B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056" y="2373052"/>
            <a:ext cx="2329543" cy="1553028"/>
          </a:xfrm>
          <a:prstGeom prst="rect">
            <a:avLst/>
          </a:prstGeom>
        </p:spPr>
      </p:pic>
      <p:sp>
        <p:nvSpPr>
          <p:cNvPr id="31" name="TextBox 30">
            <a:extLst>
              <a:ext uri="{FF2B5EF4-FFF2-40B4-BE49-F238E27FC236}">
                <a16:creationId xmlns:a16="http://schemas.microsoft.com/office/drawing/2014/main" id="{08AF8B57-ECFF-FE03-1A28-3321FDC6FE8A}"/>
              </a:ext>
            </a:extLst>
          </p:cNvPr>
          <p:cNvSpPr txBox="1"/>
          <p:nvPr/>
        </p:nvSpPr>
        <p:spPr>
          <a:xfrm>
            <a:off x="2118369" y="2669410"/>
            <a:ext cx="2525486" cy="400110"/>
          </a:xfrm>
          <a:prstGeom prst="rect">
            <a:avLst/>
          </a:prstGeom>
          <a:noFill/>
        </p:spPr>
        <p:txBody>
          <a:bodyPr wrap="square" rtlCol="0">
            <a:spAutoFit/>
          </a:bodyPr>
          <a:lstStyle/>
          <a:p>
            <a:pPr algn="ctr"/>
            <a:r>
              <a:rPr lang="en-GB" sz="1000" b="1" i="1" dirty="0">
                <a:latin typeface="Century Gothic" panose="020B0502020202020204" pitchFamily="34" charset="0"/>
              </a:rPr>
              <a:t>Khera, Chicken project, </a:t>
            </a:r>
          </a:p>
          <a:p>
            <a:pPr algn="ctr"/>
            <a:r>
              <a:rPr lang="en-GB" sz="1000" b="1" i="1" dirty="0">
                <a:latin typeface="Century Gothic" panose="020B0502020202020204" pitchFamily="34" charset="0"/>
              </a:rPr>
              <a:t>Kenya</a:t>
            </a:r>
            <a:endParaRPr lang="en-US" sz="1000" b="1" i="1" dirty="0">
              <a:latin typeface="Century Gothic" panose="020B0502020202020204" pitchFamily="34" charset="0"/>
            </a:endParaRPr>
          </a:p>
        </p:txBody>
      </p:sp>
      <p:sp>
        <p:nvSpPr>
          <p:cNvPr id="32" name="TextBox 31">
            <a:extLst>
              <a:ext uri="{FF2B5EF4-FFF2-40B4-BE49-F238E27FC236}">
                <a16:creationId xmlns:a16="http://schemas.microsoft.com/office/drawing/2014/main" id="{8F9F593A-F216-1574-76B0-CA5B3364FC7C}"/>
              </a:ext>
            </a:extLst>
          </p:cNvPr>
          <p:cNvSpPr txBox="1"/>
          <p:nvPr/>
        </p:nvSpPr>
        <p:spPr>
          <a:xfrm>
            <a:off x="6801856" y="6292820"/>
            <a:ext cx="6553200" cy="400110"/>
          </a:xfrm>
          <a:prstGeom prst="rect">
            <a:avLst/>
          </a:prstGeom>
          <a:noFill/>
        </p:spPr>
        <p:txBody>
          <a:bodyPr wrap="square" rtlCol="0">
            <a:spAutoFit/>
          </a:bodyPr>
          <a:lstStyle/>
          <a:p>
            <a:pPr algn="ctr"/>
            <a:r>
              <a:rPr lang="en-GB" sz="2000" b="1">
                <a:solidFill>
                  <a:srgbClr val="368D4F"/>
                </a:solidFill>
                <a:latin typeface="Century Gothic" panose="020B0502020202020204" pitchFamily="34" charset="0"/>
              </a:rPr>
              <a:t>Send</a:t>
            </a:r>
            <a:endParaRPr lang="en-US" sz="2000" b="1">
              <a:solidFill>
                <a:srgbClr val="368D4F"/>
              </a:solidFill>
              <a:latin typeface="Century Gothic" panose="020B0502020202020204" pitchFamily="34" charset="0"/>
            </a:endParaRPr>
          </a:p>
        </p:txBody>
      </p:sp>
    </p:spTree>
    <p:extLst>
      <p:ext uri="{BB962C8B-B14F-4D97-AF65-F5344CB8AC3E}">
        <p14:creationId xmlns:p14="http://schemas.microsoft.com/office/powerpoint/2010/main" val="3095691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CF59E71814B58459211ABFEAC119CC8" ma:contentTypeVersion="2978" ma:contentTypeDescription="Create a new document." ma:contentTypeScope="" ma:versionID="b46105eadcb31c0c50ce001436cb67d4">
  <xsd:schema xmlns:xsd="http://www.w3.org/2001/XMLSchema" xmlns:xs="http://www.w3.org/2001/XMLSchema" xmlns:p="http://schemas.microsoft.com/office/2006/metadata/properties" xmlns:ns2="04672002-f21f-4240-adfb-f0b653fb6fb5" xmlns:ns3="f198e0bd-c17b-4511-ad03-ce28218f2c86" xmlns:ns4="bdf04112-6931-4610-9724-cd62e91446a3" xmlns:ns5="453a0c7f-c966-4a5c-a0f8-de0f8150ea1e" targetNamespace="http://schemas.microsoft.com/office/2006/metadata/properties" ma:root="true" ma:fieldsID="79038ef875be54f55595bfdbf1f87387" ns2:_="" ns3:_="" ns4:_="" ns5:_="">
    <xsd:import namespace="04672002-f21f-4240-adfb-f0b653fb6fb5"/>
    <xsd:import namespace="f198e0bd-c17b-4511-ad03-ce28218f2c86"/>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ctivity" minOccurs="0"/>
                <xsd:element ref="ns3:MediaServiceMetadata" minOccurs="0"/>
                <xsd:element ref="ns3:MediaServiceFastMetadata" minOccurs="0"/>
                <xsd:element ref="ns4:SharedWithUsers" minOccurs="0"/>
                <xsd:element ref="ns4:SharedWithDetails" minOccurs="0"/>
                <xsd:element ref="ns3:M_x0026_E_x0020_Activity"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5: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198e0bd-c17b-4511-ad03-ce28218f2c86" elementFormDefault="qualified">
    <xsd:import namespace="http://schemas.microsoft.com/office/2006/documentManagement/types"/>
    <xsd:import namespace="http://schemas.microsoft.com/office/infopath/2007/PartnerControls"/>
    <xsd:element name="Activity" ma:index="11" nillable="true" ma:displayName="Activity" ma:default="Budgets" ma:format="Dropdown" ma:internalName="Activity">
      <xsd:simpleType>
        <xsd:restriction base="dms:Choice">
          <xsd:enumeration value="Budgets"/>
          <xsd:enumeration value="Historic Documents"/>
          <xsd:enumeration value="Networking and External Org"/>
          <xsd:enumeration value="Monitoring and Evaluation"/>
          <xsd:enumeration value="Planning"/>
          <xsd:enumeration value="Research"/>
          <xsd:enumeration value="Section Meetings"/>
          <xsd:enumeration value="Strategies"/>
          <xsd:enumeration value="Work in Progres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_x0026_E_x0020_Activity" ma:index="16" nillable="true" ma:displayName="M&amp;E Activity" ma:default="Activity Monitoring" ma:format="Dropdown" ma:internalName="M_x0026_E_x0020_Activity">
      <xsd:simpleType>
        <xsd:restriction base="dms:Choice">
          <xsd:enumeration value="Activity Monitoring"/>
          <xsd:enumeration value="Projects Evaluations"/>
          <xsd:enumeration value="Reporting"/>
          <xsd:enumeration value="Come and See"/>
          <xsd:enumeration value="GCSE and PoG"/>
          <xsd:enumeration value="Targets"/>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Location" ma:index="3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tivity xmlns="f198e0bd-c17b-4511-ad03-ce28218f2c86">Budgets</Activity>
    <_dlc_DocId xmlns="04672002-f21f-4240-adfb-f0b653fb6fb5">SZUU6KYVHK2A-877776833-15821</_dlc_DocId>
    <M_x0026_E_x0020_Activity xmlns="f198e0bd-c17b-4511-ad03-ce28218f2c86">Activity Monitoring</M_x0026_E_x0020_Activity>
    <_dlc_DocIdUrl xmlns="04672002-f21f-4240-adfb-f0b653fb6fb5">
      <Url>https://cafod365.sharepoint.com/sites/int/Education/_layouts/15/DocIdRedir.aspx?ID=SZUU6KYVHK2A-877776833-15821</Url>
      <Description>SZUU6KYVHK2A-877776833-15821</Description>
    </_dlc_DocIdUrl>
    <TaxCatchAll xmlns="453a0c7f-c966-4a5c-a0f8-de0f8150ea1e" xsi:nil="true"/>
    <lcf76f155ced4ddcb4097134ff3c332f xmlns="f198e0bd-c17b-4511-ad03-ce28218f2c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568118-7B12-497C-9F7B-FB5087357085}">
  <ds:schemaRefs>
    <ds:schemaRef ds:uri="http://schemas.microsoft.com/sharepoint/v3/contenttype/forms"/>
  </ds:schemaRefs>
</ds:datastoreItem>
</file>

<file path=customXml/itemProps2.xml><?xml version="1.0" encoding="utf-8"?>
<ds:datastoreItem xmlns:ds="http://schemas.openxmlformats.org/officeDocument/2006/customXml" ds:itemID="{87180924-5527-4DB4-9610-F15118259E6C}">
  <ds:schemaRefs>
    <ds:schemaRef ds:uri="http://schemas.microsoft.com/sharepoint/events"/>
  </ds:schemaRefs>
</ds:datastoreItem>
</file>

<file path=customXml/itemProps3.xml><?xml version="1.0" encoding="utf-8"?>
<ds:datastoreItem xmlns:ds="http://schemas.openxmlformats.org/officeDocument/2006/customXml" ds:itemID="{5A5181E9-3AC3-42CD-91B3-2077E02D0A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f198e0bd-c17b-4511-ad03-ce28218f2c86"/>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639B972-23EA-4E04-A7A9-558674C2ECE1}">
  <ds:schemaRefs>
    <ds:schemaRef ds:uri="http://schemas.microsoft.com/office/2006/documentManagement/types"/>
    <ds:schemaRef ds:uri="453a0c7f-c966-4a5c-a0f8-de0f8150ea1e"/>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4672002-f21f-4240-adfb-f0b653fb6fb5"/>
    <ds:schemaRef ds:uri="bdf04112-6931-4610-9724-cd62e91446a3"/>
    <ds:schemaRef ds:uri="f198e0bd-c17b-4511-ad03-ce28218f2c8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TotalTime>
  <Words>604</Words>
  <Application>Microsoft Office PowerPoint</Application>
  <PresentationFormat>Widescreen</PresentationFormat>
  <Paragraphs>101</Paragraphs>
  <Slides>14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Montserrat</vt:lpstr>
      <vt:lpstr>Aptos</vt:lpstr>
      <vt:lpstr>Century Gothic</vt:lpstr>
      <vt:lpstr>Arial</vt:lpstr>
      <vt:lpstr>Aptos Display</vt:lpstr>
      <vt:lpstr>Office Theme</vt:lpstr>
      <vt:lpstr>PowerPoint Presentation</vt:lpstr>
      <vt:lpstr>PowerPoint Presentation</vt:lpstr>
      <vt:lpstr>Scripture reading  Luke 4: 14-21 (ESV)</vt:lpstr>
      <vt:lpstr>PowerPoint Presentation</vt:lpstr>
      <vt:lpstr>What is a Jubilee?</vt:lpstr>
      <vt:lpstr>PowerPoint Presentation</vt:lpstr>
      <vt:lpstr>PowerPoint Presentation</vt:lpstr>
      <vt:lpstr>PowerPoint Presentation</vt:lpstr>
      <vt:lpstr> </vt:lpstr>
      <vt:lpstr>PowerPoint Presentation</vt:lpstr>
      <vt:lpstr>Jubilee Prayer of Hope</vt:lpstr>
      <vt:lpstr>Jubilee Prayer of Hope</vt:lpstr>
      <vt:lpstr>Jubilee Prayer of Hope</vt:lpstr>
      <vt:lpstr>Jubilee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Victoria Ahmed</cp:lastModifiedBy>
  <cp:revision>2</cp:revision>
  <dcterms:created xsi:type="dcterms:W3CDTF">2024-12-11T10:32:19Z</dcterms:created>
  <dcterms:modified xsi:type="dcterms:W3CDTF">2024-12-17T11:36:27Z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0x0101007CF59E71814B58459211ABFEAC119CC8</vt:lpwstr>
  </property>
  <property fmtid="{D5CDD505-2E9C-101B-9397-08002B2CF9AE}" pid="3" name="_dlc_DocIdItemGuid">
    <vt:lpwstr>8a94798f-765d-44f5-866c-5558ffe492c6</vt:lpwstr>
  </property>
</Properties>
</file>